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Raleway"/>
      <p:regular r:id="rId17"/>
    </p:embeddedFont>
    <p:embeddedFont>
      <p:font typeface="Raleway"/>
      <p:regular r:id="rId18"/>
    </p:embeddedFont>
    <p:embeddedFont>
      <p:font typeface="Raleway"/>
      <p:regular r:id="rId19"/>
    </p:embeddedFont>
    <p:embeddedFont>
      <p:font typeface="Raleway"/>
      <p:regular r:id="rId20"/>
    </p:embeddedFont>
    <p:embeddedFont>
      <p:font typeface="Roboto"/>
      <p:regular r:id="rId21"/>
    </p:embeddedFont>
    <p:embeddedFont>
      <p:font typeface="Roboto"/>
      <p:regular r:id="rId22"/>
    </p:embeddedFont>
    <p:embeddedFont>
      <p:font typeface="Roboto"/>
      <p:regular r:id="rId23"/>
    </p:embeddedFont>
    <p:embeddedFont>
      <p:font typeface="Roboto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33193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700"/>
              </a:lnSpc>
              <a:buNone/>
            </a:pPr>
            <a:r>
              <a:rPr lang="en-US" sz="6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Wirus HPV - co to jest?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793790" y="4029789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Wirus brodawczaka ludzkiego (HPV) to grupa ponad 100 wirusów, które atakują skórę i błony śluzowe. Większość zakażeń HPV jest łagodna i ustępuje bez leczenia, ale niektóre typy wirusa mogą prowadzić do rozwoju raka szyjki macicy, a także innych nowotworów, takich jak rak odbytu, penisa, pochwy, gardła, a nawet niektórych rodzajów raka głowy i szyi.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6116360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ED7F42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1423" y="6248995"/>
            <a:ext cx="127635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AC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6099453"/>
            <a:ext cx="257948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by Anna Ciarkowska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6280" y="563285"/>
            <a:ext cx="6448901" cy="639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Drogi transmisji wirusa HPV</a:t>
            </a:r>
            <a:endParaRPr lang="en-US" sz="40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1509713"/>
            <a:ext cx="1023223" cy="216134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46446" y="1714262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Kontakt skórny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2046446" y="2156817"/>
            <a:ext cx="6381274" cy="1309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Najczęstszą drogą transmisji wirusa HPV jest kontakt skórny z zakażoną osobą. Może to nastąpić podczas stosunków seksualnych, ale również podczas dotykania skóry osoby zakażonej, np. podczas uścisku dłoni.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" y="3671054"/>
            <a:ext cx="1023223" cy="216134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46446" y="3875603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Kontakt śluzówkowy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2046446" y="4318159"/>
            <a:ext cx="6381274" cy="1309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Wirus HPV może również rozprzestrzeniać się poprzez kontakt błon śluzowych, np. podczas stosunków seksualnych, a także podczas kontaktu z zakażonym przedmiotem, takim jak szczoteczka do zębów czy ręcznik.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" y="5832396"/>
            <a:ext cx="1023223" cy="18339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46446" y="6036945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Kontakt z krwią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2046446" y="6479500"/>
            <a:ext cx="6381274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 niektórych przypadkach wirus HPV może rozprzestrzeniać się poprzez kontakt z krwią, np. podczas transfuzji krwi lub używania wspólnych igieł.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61886"/>
            <a:ext cx="1027533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Rodzaje wirusa HPV i ich konsekwencje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710827"/>
            <a:ext cx="13042821" cy="2692003"/>
          </a:xfrm>
          <a:prstGeom prst="roundRect">
            <a:avLst>
              <a:gd name="adj" fmla="val 353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4718447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4862155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Rodzaj wirusa HPV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45824" y="4862155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Konsekwencje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5368766"/>
            <a:ext cx="130275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28224" y="5512475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Niskiego ryzyka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45824" y="5512475"/>
            <a:ext cx="60563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Brodawki skórne (np. na dłoniach, stopach), brodawki płciowe (brodawki narządów płciowych)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1410" y="6381988"/>
            <a:ext cx="130275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28224" y="6525697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Wysokiego ryzyka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545824" y="6525697"/>
            <a:ext cx="60563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Rak szyjki macicy, rak odbytu, rak penisa, rak pochwy, rak gardła, rak głowy i szyi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439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Objawy i skutki zakażenia wirusem HPV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7567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76074" y="2841784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2756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Brodawki płciowe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247192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Brodawki płciowe, które pojawiają się na narządach płciowych, odbycie, udach i innych częściach ciała.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275677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51916" y="2841784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2756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Brodawki skórne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3247192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Brodawki skórne na dłoniach, stopach i innych częściach ciała.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18076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58096" y="5265777"/>
            <a:ext cx="18168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180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Rak szyjki macicy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5671185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Rak szyjki macicy, który rozwija się w wyniku przewlekłego zakażenia wirusem HPV wysokiego ryzyka.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4685467" y="518076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847749" y="5265777"/>
            <a:ext cx="18573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5422583" y="5180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Inne rodzaje raka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422583" y="5671185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Inne rodzaje raka, takie jak rak odbytu, rak penisa, rak pochwy, rak gardła, rak głowy i szyi.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58509"/>
            <a:ext cx="821662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Badania w kierunku wirusa HPV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Test Pap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21540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Test Pap to badanie cytologiczne, które pozwala na wykrycie komórek nowotworowych lub przedrakowych szyjki macicy.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Test HPV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21540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Test HPV pozwala na wykrycie obecności wirusa HPV w organizmie. Może być wykonywany samodzielnie w domu lub przez lekarza.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634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Badanie krocza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215408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Badanie krocza polega na oglądaniu narządów płciowych w celu wykrycia brodawek płciowych.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1644" y="606266"/>
            <a:ext cx="7600712" cy="1378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Zapobieganie zakażeniu wirusem HPV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1087041" y="2314932"/>
            <a:ext cx="30480" cy="5309949"/>
          </a:xfrm>
          <a:prstGeom prst="roundRect">
            <a:avLst>
              <a:gd name="adj" fmla="val 303837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1319808" y="2795707"/>
            <a:ext cx="771644" cy="30480"/>
          </a:xfrm>
          <a:prstGeom prst="roundRect">
            <a:avLst>
              <a:gd name="adj" fmla="val 303837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854273" y="2562939"/>
            <a:ext cx="496014" cy="49601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31438" y="2645569"/>
            <a:ext cx="141565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2314932" y="2535317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Stosuj prezerwatywy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2314932" y="3012043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Prezerwatywy, używane prawidłowo, zmniejszają ryzyko zakażenia wirusem HPV, ale nie eliminują go całkowicie.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319808" y="4639151"/>
            <a:ext cx="771644" cy="30480"/>
          </a:xfrm>
          <a:prstGeom prst="roundRect">
            <a:avLst>
              <a:gd name="adj" fmla="val 303837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854273" y="4406384"/>
            <a:ext cx="496014" cy="49601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16079" y="4489013"/>
            <a:ext cx="172283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314932" y="4378762"/>
            <a:ext cx="4970502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Ogranicz liczbę partnerów seksualnych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2314932" y="4855488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 więcej partnerów seksualnych, tym większe ryzyko zakażenia wirusem HPV.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1319808" y="6482596"/>
            <a:ext cx="771644" cy="30480"/>
          </a:xfrm>
          <a:prstGeom prst="roundRect">
            <a:avLst>
              <a:gd name="adj" fmla="val 303837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854273" y="6249829"/>
            <a:ext cx="496014" cy="49601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13936" y="6332458"/>
            <a:ext cx="176570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2314932" y="6222206"/>
            <a:ext cx="3028236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Szczep się przeciw HPV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2314932" y="6698933"/>
            <a:ext cx="6057424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Szczepienie przeciw HPV jest najskuteczniejszym sposobem na ochronę przed wirusem HPV.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59004"/>
            <a:ext cx="901100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Szczepienia przeciw wirusowi HPV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450794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53017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Ochrona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93790" y="5792153"/>
            <a:ext cx="30054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Szczepionki przeciw HPV chronią przed wieloma typami wirusa HPV, w tym tymi, które powodują raka szyjki macicy.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446" y="4507944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39446" y="53017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Bezpieczeństwo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139446" y="5792153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Szczepionki przeciw HPV są bezpieczne i skuteczne. Przeszły rygorystyczne badania kliniczne.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221" y="4507944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85221" y="53017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Dostępność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485221" y="5792153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Szczepionki przeciw HPV są dostępne dla chłopców i dziewcząt w wieku od 9 do 26 lat.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0997" y="4507944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30997" y="53017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Harmonogram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0830997" y="5792153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Szczepionki przeciw HPV są podawane w serii dwóch lub trzech dawek.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248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932" y="3446502"/>
            <a:ext cx="7956233" cy="706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Leczenie infekcji wirusem HPV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90932" y="4491633"/>
            <a:ext cx="4198858" cy="3116342"/>
          </a:xfrm>
          <a:prstGeom prst="roundRect">
            <a:avLst>
              <a:gd name="adj" fmla="val 304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4533" y="4725233"/>
            <a:ext cx="2824877" cy="353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Leczenie brodawek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4533" y="5213866"/>
            <a:ext cx="3731657" cy="108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Brodawki płciowe można leczyć za pomocą leków miejscowych lub zabiegów chirurgicznych.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5771" y="4491633"/>
            <a:ext cx="4198858" cy="3116342"/>
          </a:xfrm>
          <a:prstGeom prst="roundRect">
            <a:avLst>
              <a:gd name="adj" fmla="val 304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49372" y="4725233"/>
            <a:ext cx="2824877" cy="353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Leczenie raka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49372" y="5213866"/>
            <a:ext cx="3731657" cy="1445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Rak szyjki macicy i inne rodzaje raka spowodowane przez wirusa HPV są leczone za pomocą operacji, chemioterapii lub radioterapii.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640610" y="4491633"/>
            <a:ext cx="4198858" cy="3116342"/>
          </a:xfrm>
          <a:prstGeom prst="roundRect">
            <a:avLst>
              <a:gd name="adj" fmla="val 3046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74210" y="4725233"/>
            <a:ext cx="3731657" cy="706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Brak leczenia samego wirusa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74210" y="5567005"/>
            <a:ext cx="3731657" cy="1807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Niestety, nie istnieje lek na samego wirusa HPV. Większość zakażeń HPV ustępuje samoistnie, a szczepionki zapobiegają zakażeniu wirusem HPV.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862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Znaczenie wczesnej profilaktyki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86344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Wczesna profilaktyka jest kluczowa w walce z wirusem HPV. Regularne badania cytologiczne szyjki macicy, szczepienia przeciw HPV i stosowanie bezpiecznych praktyk seksualnych znacząco zmniejszają ryzyko zachorowania na raka szyjki macicy i inne choroby związane z wirusem HPV.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01622"/>
            <a:ext cx="639270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Podsumowanie i wnioski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550563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Wirus HPV jest powszechny, a zakażenie nim jest częste. Chociaż większość zakażeń HPV jest łagodna, niektóre typy wirusa mogą prowadzić do rozwoju raka. Szczepienia przeciw HPV, regularne badania cytologiczne szyjki macicy, a także stosowanie bezpiecznych praktyk seksualnych są skuteczne w zapobieganiu zakażeniu wirusem HPV i jego powikłaniom.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2024-11-11T21:19:35Z</dcterms:created>
  <dcterms:modified xsi:type="dcterms:W3CDTF">2024-11-11T21:19:35Z</dcterms:modified>
</cp:coreProperties>
</file>