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A3E54"/>
    <a:srgbClr val="5E395C"/>
    <a:srgbClr val="777989"/>
    <a:srgbClr val="825C80"/>
    <a:srgbClr val="6E486C"/>
    <a:srgbClr val="5C375B"/>
    <a:srgbClr val="30344A"/>
    <a:srgbClr val="61657B"/>
    <a:srgbClr val="F5F5F5"/>
    <a:srgbClr val="61657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CF458B-9513-43A6-BDED-DC6AD6BB343E}" v="1505" dt="2024-09-28T22:26:51.948"/>
    <p1510:client id="{04AC665A-BD77-487D-A801-28E8D52E07B2}" v="64" dt="2024-09-28T16:23:10.482"/>
    <p1510:client id="{5404F450-37AA-4A15-9E39-D59B7A6C6503}" v="354" dt="2024-09-29T16:29:54.347"/>
    <p1510:client id="{56A9D8FE-9C42-4A4D-B864-9BE5354CF65C}" v="1185" dt="2024-09-28T14:30:49.068"/>
    <p1510:client id="{6171E00C-4488-4B0C-A346-6B01ADC9E68D}" v="8" dt="2024-09-28T09:28:15.264"/>
    <p1510:client id="{68399D0E-B93C-4F38-A936-28033732D098}" v="515" dt="2024-09-29T19:04:06.829"/>
    <p1510:client id="{9911F8FE-78EF-4C60-AC60-946143CEBCEA}" v="65" dt="2024-09-28T14:38:56.6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ert staniszewski" userId="dee438da72294f34" providerId="Windows Live" clId="Web-{9911F8FE-78EF-4C60-AC60-946143CEBCEA}"/>
    <pc:docChg chg="modSld">
      <pc:chgData name="robert staniszewski" userId="dee438da72294f34" providerId="Windows Live" clId="Web-{9911F8FE-78EF-4C60-AC60-946143CEBCEA}" dt="2024-09-28T14:38:56.635" v="63" actId="20577"/>
      <pc:docMkLst>
        <pc:docMk/>
      </pc:docMkLst>
      <pc:sldChg chg="modSp">
        <pc:chgData name="robert staniszewski" userId="dee438da72294f34" providerId="Windows Live" clId="Web-{9911F8FE-78EF-4C60-AC60-946143CEBCEA}" dt="2024-09-28T14:38:56.635" v="63" actId="20577"/>
        <pc:sldMkLst>
          <pc:docMk/>
          <pc:sldMk cId="4067738388" sldId="265"/>
        </pc:sldMkLst>
        <pc:spChg chg="mod">
          <ac:chgData name="robert staniszewski" userId="dee438da72294f34" providerId="Windows Live" clId="Web-{9911F8FE-78EF-4C60-AC60-946143CEBCEA}" dt="2024-09-28T14:38:48.197" v="62" actId="20577"/>
          <ac:spMkLst>
            <pc:docMk/>
            <pc:sldMk cId="4067738388" sldId="265"/>
            <ac:spMk id="2" creationId="{DFAB72B6-2759-B032-28B0-F79FF1C22D29}"/>
          </ac:spMkLst>
        </pc:spChg>
        <pc:spChg chg="mod">
          <ac:chgData name="robert staniszewski" userId="dee438da72294f34" providerId="Windows Live" clId="Web-{9911F8FE-78EF-4C60-AC60-946143CEBCEA}" dt="2024-09-28T14:38:56.635" v="63" actId="20577"/>
          <ac:spMkLst>
            <pc:docMk/>
            <pc:sldMk cId="4067738388" sldId="265"/>
            <ac:spMk id="3" creationId="{376DF203-1CAD-4594-187C-95621348AFF2}"/>
          </ac:spMkLst>
        </pc:spChg>
      </pc:sldChg>
    </pc:docChg>
  </pc:docChgLst>
  <pc:docChgLst>
    <pc:chgData name="Kornelia Jędrzejczak" userId="f90ccb89f855f363" providerId="Windows Live" clId="Web-{04AC665A-BD77-487D-A801-28E8D52E07B2}"/>
    <pc:docChg chg="modSld addMainMaster delMainMaster">
      <pc:chgData name="Kornelia Jędrzejczak" userId="f90ccb89f855f363" providerId="Windows Live" clId="Web-{04AC665A-BD77-487D-A801-28E8D52E07B2}" dt="2024-09-28T16:23:10.482" v="59" actId="20577"/>
      <pc:docMkLst>
        <pc:docMk/>
      </pc:docMkLst>
      <pc:sldChg chg="modSp mod setBg modClrScheme chgLayout">
        <pc:chgData name="Kornelia Jędrzejczak" userId="f90ccb89f855f363" providerId="Windows Live" clId="Web-{04AC665A-BD77-487D-A801-28E8D52E07B2}" dt="2024-09-28T16:23:10.482" v="59" actId="20577"/>
        <pc:sldMkLst>
          <pc:docMk/>
          <pc:sldMk cId="3777903727" sldId="256"/>
        </pc:sldMkLst>
        <pc:spChg chg="mod ord">
          <ac:chgData name="Kornelia Jędrzejczak" userId="f90ccb89f855f363" providerId="Windows Live" clId="Web-{04AC665A-BD77-487D-A801-28E8D52E07B2}" dt="2024-09-28T16:23:10.482" v="59" actId="20577"/>
          <ac:spMkLst>
            <pc:docMk/>
            <pc:sldMk cId="3777903727" sldId="256"/>
            <ac:spMk id="2" creationId="{00000000-0000-0000-0000-000000000000}"/>
          </ac:spMkLst>
        </pc:spChg>
        <pc:spChg chg="mod ord">
          <ac:chgData name="Kornelia Jędrzejczak" userId="f90ccb89f855f363" providerId="Windows Live" clId="Web-{04AC665A-BD77-487D-A801-28E8D52E07B2}" dt="2024-09-28T16:23:02.716" v="58" actId="20577"/>
          <ac:spMkLst>
            <pc:docMk/>
            <pc:sldMk cId="3777903727" sldId="256"/>
            <ac:spMk id="3" creationId="{00000000-0000-0000-0000-000000000000}"/>
          </ac:spMkLst>
        </pc:spChg>
      </pc:sldChg>
      <pc:sldChg chg="modSp mod modClrScheme chgLayout">
        <pc:chgData name="Kornelia Jędrzejczak" userId="f90ccb89f855f363" providerId="Windows Live" clId="Web-{04AC665A-BD77-487D-A801-28E8D52E07B2}" dt="2024-09-28T16:19:38.820" v="45"/>
        <pc:sldMkLst>
          <pc:docMk/>
          <pc:sldMk cId="3085746488" sldId="257"/>
        </pc:sldMkLst>
        <pc:spChg chg="mod ord">
          <ac:chgData name="Kornelia Jędrzejczak" userId="f90ccb89f855f363" providerId="Windows Live" clId="Web-{04AC665A-BD77-487D-A801-28E8D52E07B2}" dt="2024-09-28T16:19:38.820" v="45"/>
          <ac:spMkLst>
            <pc:docMk/>
            <pc:sldMk cId="3085746488" sldId="257"/>
            <ac:spMk id="2" creationId="{00000000-0000-0000-0000-000000000000}"/>
          </ac:spMkLst>
        </pc:spChg>
        <pc:spChg chg="mod ord">
          <ac:chgData name="Kornelia Jędrzejczak" userId="f90ccb89f855f363" providerId="Windows Live" clId="Web-{04AC665A-BD77-487D-A801-28E8D52E07B2}" dt="2024-09-28T16:19:38.820" v="45"/>
          <ac:spMkLst>
            <pc:docMk/>
            <pc:sldMk cId="3085746488" sldId="257"/>
            <ac:spMk id="3" creationId="{00000000-0000-0000-0000-000000000000}"/>
          </ac:spMkLst>
        </pc:spChg>
      </pc:sldChg>
      <pc:sldChg chg="modSp mod modClrScheme chgLayout">
        <pc:chgData name="Kornelia Jędrzejczak" userId="f90ccb89f855f363" providerId="Windows Live" clId="Web-{04AC665A-BD77-487D-A801-28E8D52E07B2}" dt="2024-09-28T16:19:38.820" v="45"/>
        <pc:sldMkLst>
          <pc:docMk/>
          <pc:sldMk cId="184080331" sldId="258"/>
        </pc:sldMkLst>
        <pc:spChg chg="mod ord">
          <ac:chgData name="Kornelia Jędrzejczak" userId="f90ccb89f855f363" providerId="Windows Live" clId="Web-{04AC665A-BD77-487D-A801-28E8D52E07B2}" dt="2024-09-28T16:19:38.820" v="45"/>
          <ac:spMkLst>
            <pc:docMk/>
            <pc:sldMk cId="184080331" sldId="258"/>
            <ac:spMk id="2" creationId="{83418427-54C7-9DF7-4FA4-AFD133DA717B}"/>
          </ac:spMkLst>
        </pc:spChg>
        <pc:spChg chg="mod ord">
          <ac:chgData name="Kornelia Jędrzejczak" userId="f90ccb89f855f363" providerId="Windows Live" clId="Web-{04AC665A-BD77-487D-A801-28E8D52E07B2}" dt="2024-09-28T16:19:38.820" v="45"/>
          <ac:spMkLst>
            <pc:docMk/>
            <pc:sldMk cId="184080331" sldId="258"/>
            <ac:spMk id="3" creationId="{C633C9D1-0E7B-0742-EE22-6D8D5C5BE142}"/>
          </ac:spMkLst>
        </pc:spChg>
      </pc:sldChg>
      <pc:sldChg chg="modSp mod modClrScheme chgLayout">
        <pc:chgData name="Kornelia Jędrzejczak" userId="f90ccb89f855f363" providerId="Windows Live" clId="Web-{04AC665A-BD77-487D-A801-28E8D52E07B2}" dt="2024-09-28T16:19:38.820" v="45"/>
        <pc:sldMkLst>
          <pc:docMk/>
          <pc:sldMk cId="3923645167" sldId="259"/>
        </pc:sldMkLst>
        <pc:spChg chg="mod ord">
          <ac:chgData name="Kornelia Jędrzejczak" userId="f90ccb89f855f363" providerId="Windows Live" clId="Web-{04AC665A-BD77-487D-A801-28E8D52E07B2}" dt="2024-09-28T16:19:38.820" v="45"/>
          <ac:spMkLst>
            <pc:docMk/>
            <pc:sldMk cId="3923645167" sldId="259"/>
            <ac:spMk id="2" creationId="{2E305514-9F51-7E52-9BED-B0024BC6D705}"/>
          </ac:spMkLst>
        </pc:spChg>
        <pc:spChg chg="mod ord">
          <ac:chgData name="Kornelia Jędrzejczak" userId="f90ccb89f855f363" providerId="Windows Live" clId="Web-{04AC665A-BD77-487D-A801-28E8D52E07B2}" dt="2024-09-28T16:19:38.820" v="45"/>
          <ac:spMkLst>
            <pc:docMk/>
            <pc:sldMk cId="3923645167" sldId="259"/>
            <ac:spMk id="3" creationId="{AF88953B-4979-78C7-C2D3-E54E40D7CAA9}"/>
          </ac:spMkLst>
        </pc:spChg>
      </pc:sldChg>
      <pc:sldChg chg="modSp mod modClrScheme chgLayout">
        <pc:chgData name="Kornelia Jędrzejczak" userId="f90ccb89f855f363" providerId="Windows Live" clId="Web-{04AC665A-BD77-487D-A801-28E8D52E07B2}" dt="2024-09-28T16:19:38.820" v="45"/>
        <pc:sldMkLst>
          <pc:docMk/>
          <pc:sldMk cId="702582153" sldId="260"/>
        </pc:sldMkLst>
        <pc:spChg chg="mod ord">
          <ac:chgData name="Kornelia Jędrzejczak" userId="f90ccb89f855f363" providerId="Windows Live" clId="Web-{04AC665A-BD77-487D-A801-28E8D52E07B2}" dt="2024-09-28T16:19:38.820" v="45"/>
          <ac:spMkLst>
            <pc:docMk/>
            <pc:sldMk cId="702582153" sldId="260"/>
            <ac:spMk id="2" creationId="{4D1443DC-DED3-1BAF-C840-BE836B454A93}"/>
          </ac:spMkLst>
        </pc:spChg>
        <pc:spChg chg="mod ord">
          <ac:chgData name="Kornelia Jędrzejczak" userId="f90ccb89f855f363" providerId="Windows Live" clId="Web-{04AC665A-BD77-487D-A801-28E8D52E07B2}" dt="2024-09-28T16:19:38.820" v="45"/>
          <ac:spMkLst>
            <pc:docMk/>
            <pc:sldMk cId="702582153" sldId="260"/>
            <ac:spMk id="3" creationId="{846A124D-30FC-83CC-7BF1-15CF91485293}"/>
          </ac:spMkLst>
        </pc:spChg>
      </pc:sldChg>
      <pc:sldChg chg="modSp mod modClrScheme chgLayout">
        <pc:chgData name="Kornelia Jędrzejczak" userId="f90ccb89f855f363" providerId="Windows Live" clId="Web-{04AC665A-BD77-487D-A801-28E8D52E07B2}" dt="2024-09-28T16:19:38.820" v="45"/>
        <pc:sldMkLst>
          <pc:docMk/>
          <pc:sldMk cId="1482020485" sldId="261"/>
        </pc:sldMkLst>
        <pc:spChg chg="mod ord">
          <ac:chgData name="Kornelia Jędrzejczak" userId="f90ccb89f855f363" providerId="Windows Live" clId="Web-{04AC665A-BD77-487D-A801-28E8D52E07B2}" dt="2024-09-28T16:19:38.820" v="45"/>
          <ac:spMkLst>
            <pc:docMk/>
            <pc:sldMk cId="1482020485" sldId="261"/>
            <ac:spMk id="2" creationId="{59A02A23-AC3F-5B57-0A40-E1C4D951224A}"/>
          </ac:spMkLst>
        </pc:spChg>
        <pc:spChg chg="mod ord">
          <ac:chgData name="Kornelia Jędrzejczak" userId="f90ccb89f855f363" providerId="Windows Live" clId="Web-{04AC665A-BD77-487D-A801-28E8D52E07B2}" dt="2024-09-28T16:19:38.820" v="45"/>
          <ac:spMkLst>
            <pc:docMk/>
            <pc:sldMk cId="1482020485" sldId="261"/>
            <ac:spMk id="3" creationId="{EC2EFC5B-AC7D-C74D-0801-E5014286916A}"/>
          </ac:spMkLst>
        </pc:spChg>
      </pc:sldChg>
      <pc:sldChg chg="modSp mod modClrScheme chgLayout">
        <pc:chgData name="Kornelia Jędrzejczak" userId="f90ccb89f855f363" providerId="Windows Live" clId="Web-{04AC665A-BD77-487D-A801-28E8D52E07B2}" dt="2024-09-28T16:19:38.820" v="45"/>
        <pc:sldMkLst>
          <pc:docMk/>
          <pc:sldMk cId="3132645714" sldId="262"/>
        </pc:sldMkLst>
        <pc:spChg chg="mod ord">
          <ac:chgData name="Kornelia Jędrzejczak" userId="f90ccb89f855f363" providerId="Windows Live" clId="Web-{04AC665A-BD77-487D-A801-28E8D52E07B2}" dt="2024-09-28T16:19:38.820" v="45"/>
          <ac:spMkLst>
            <pc:docMk/>
            <pc:sldMk cId="3132645714" sldId="262"/>
            <ac:spMk id="2" creationId="{2970D064-E206-8EF8-D4AD-EA4338672D6C}"/>
          </ac:spMkLst>
        </pc:spChg>
        <pc:spChg chg="mod ord">
          <ac:chgData name="Kornelia Jędrzejczak" userId="f90ccb89f855f363" providerId="Windows Live" clId="Web-{04AC665A-BD77-487D-A801-28E8D52E07B2}" dt="2024-09-28T16:19:38.820" v="45"/>
          <ac:spMkLst>
            <pc:docMk/>
            <pc:sldMk cId="3132645714" sldId="262"/>
            <ac:spMk id="3" creationId="{D7F82457-0197-556D-8CA6-867B83EDBDAA}"/>
          </ac:spMkLst>
        </pc:spChg>
      </pc:sldChg>
      <pc:sldChg chg="modSp mod modClrScheme chgLayout">
        <pc:chgData name="Kornelia Jędrzejczak" userId="f90ccb89f855f363" providerId="Windows Live" clId="Web-{04AC665A-BD77-487D-A801-28E8D52E07B2}" dt="2024-09-28T16:19:38.820" v="45"/>
        <pc:sldMkLst>
          <pc:docMk/>
          <pc:sldMk cId="1258750973" sldId="263"/>
        </pc:sldMkLst>
        <pc:spChg chg="mod ord">
          <ac:chgData name="Kornelia Jędrzejczak" userId="f90ccb89f855f363" providerId="Windows Live" clId="Web-{04AC665A-BD77-487D-A801-28E8D52E07B2}" dt="2024-09-28T16:19:38.820" v="45"/>
          <ac:spMkLst>
            <pc:docMk/>
            <pc:sldMk cId="1258750973" sldId="263"/>
            <ac:spMk id="2" creationId="{C3C1228E-E881-7558-F6C2-141C45BEBF05}"/>
          </ac:spMkLst>
        </pc:spChg>
        <pc:spChg chg="mod ord">
          <ac:chgData name="Kornelia Jędrzejczak" userId="f90ccb89f855f363" providerId="Windows Live" clId="Web-{04AC665A-BD77-487D-A801-28E8D52E07B2}" dt="2024-09-28T16:19:38.820" v="45"/>
          <ac:spMkLst>
            <pc:docMk/>
            <pc:sldMk cId="1258750973" sldId="263"/>
            <ac:spMk id="3" creationId="{C2266726-44FF-BFE3-85A5-56294B35EC5E}"/>
          </ac:spMkLst>
        </pc:spChg>
      </pc:sldChg>
      <pc:sldChg chg="modSp mod modClrScheme chgLayout">
        <pc:chgData name="Kornelia Jędrzejczak" userId="f90ccb89f855f363" providerId="Windows Live" clId="Web-{04AC665A-BD77-487D-A801-28E8D52E07B2}" dt="2024-09-28T16:19:38.820" v="45"/>
        <pc:sldMkLst>
          <pc:docMk/>
          <pc:sldMk cId="4240201195" sldId="264"/>
        </pc:sldMkLst>
        <pc:spChg chg="mod ord">
          <ac:chgData name="Kornelia Jędrzejczak" userId="f90ccb89f855f363" providerId="Windows Live" clId="Web-{04AC665A-BD77-487D-A801-28E8D52E07B2}" dt="2024-09-28T16:19:38.820" v="45"/>
          <ac:spMkLst>
            <pc:docMk/>
            <pc:sldMk cId="4240201195" sldId="264"/>
            <ac:spMk id="2" creationId="{20B0FAD2-58C1-ABCB-253D-6F1CBB81D34F}"/>
          </ac:spMkLst>
        </pc:spChg>
        <pc:spChg chg="mod ord">
          <ac:chgData name="Kornelia Jędrzejczak" userId="f90ccb89f855f363" providerId="Windows Live" clId="Web-{04AC665A-BD77-487D-A801-28E8D52E07B2}" dt="2024-09-28T16:19:38.820" v="45"/>
          <ac:spMkLst>
            <pc:docMk/>
            <pc:sldMk cId="4240201195" sldId="264"/>
            <ac:spMk id="3" creationId="{3039D688-BB55-4AEB-8381-B630232F555D}"/>
          </ac:spMkLst>
        </pc:spChg>
      </pc:sldChg>
      <pc:sldChg chg="modSp mod modClrScheme chgLayout">
        <pc:chgData name="Kornelia Jędrzejczak" userId="f90ccb89f855f363" providerId="Windows Live" clId="Web-{04AC665A-BD77-487D-A801-28E8D52E07B2}" dt="2024-09-28T16:19:38.820" v="45"/>
        <pc:sldMkLst>
          <pc:docMk/>
          <pc:sldMk cId="4067738388" sldId="265"/>
        </pc:sldMkLst>
        <pc:spChg chg="mod ord">
          <ac:chgData name="Kornelia Jędrzejczak" userId="f90ccb89f855f363" providerId="Windows Live" clId="Web-{04AC665A-BD77-487D-A801-28E8D52E07B2}" dt="2024-09-28T16:19:38.820" v="45"/>
          <ac:spMkLst>
            <pc:docMk/>
            <pc:sldMk cId="4067738388" sldId="265"/>
            <ac:spMk id="2" creationId="{DFAB72B6-2759-B032-28B0-F79FF1C22D29}"/>
          </ac:spMkLst>
        </pc:spChg>
        <pc:spChg chg="mod ord">
          <ac:chgData name="Kornelia Jędrzejczak" userId="f90ccb89f855f363" providerId="Windows Live" clId="Web-{04AC665A-BD77-487D-A801-28E8D52E07B2}" dt="2024-09-28T16:19:38.820" v="45"/>
          <ac:spMkLst>
            <pc:docMk/>
            <pc:sldMk cId="4067738388" sldId="265"/>
            <ac:spMk id="3" creationId="{376DF203-1CAD-4594-187C-95621348AFF2}"/>
          </ac:spMkLst>
        </pc:spChg>
      </pc:sldChg>
      <pc:sldMasterChg chg="del delSldLayout">
        <pc:chgData name="Kornelia Jędrzejczak" userId="f90ccb89f855f363" providerId="Windows Live" clId="Web-{04AC665A-BD77-487D-A801-28E8D52E07B2}" dt="2024-09-28T16:14:35.827" v="41"/>
        <pc:sldMasterMkLst>
          <pc:docMk/>
          <pc:sldMasterMk cId="927983726" sldId="2147483672"/>
        </pc:sldMasterMkLst>
        <pc:sldLayoutChg chg="del">
          <pc:chgData name="Kornelia Jędrzejczak" userId="f90ccb89f855f363" providerId="Windows Live" clId="Web-{04AC665A-BD77-487D-A801-28E8D52E07B2}" dt="2024-09-28T16:14:35.827" v="41"/>
          <pc:sldLayoutMkLst>
            <pc:docMk/>
            <pc:sldMasterMk cId="927983726" sldId="2147483672"/>
            <pc:sldLayoutMk cId="1423764423" sldId="2147483673"/>
          </pc:sldLayoutMkLst>
        </pc:sldLayoutChg>
        <pc:sldLayoutChg chg="del">
          <pc:chgData name="Kornelia Jędrzejczak" userId="f90ccb89f855f363" providerId="Windows Live" clId="Web-{04AC665A-BD77-487D-A801-28E8D52E07B2}" dt="2024-09-28T16:14:35.827" v="41"/>
          <pc:sldLayoutMkLst>
            <pc:docMk/>
            <pc:sldMasterMk cId="927983726" sldId="2147483672"/>
            <pc:sldLayoutMk cId="961789442" sldId="2147483674"/>
          </pc:sldLayoutMkLst>
        </pc:sldLayoutChg>
        <pc:sldLayoutChg chg="del">
          <pc:chgData name="Kornelia Jędrzejczak" userId="f90ccb89f855f363" providerId="Windows Live" clId="Web-{04AC665A-BD77-487D-A801-28E8D52E07B2}" dt="2024-09-28T16:14:35.827" v="41"/>
          <pc:sldLayoutMkLst>
            <pc:docMk/>
            <pc:sldMasterMk cId="927983726" sldId="2147483672"/>
            <pc:sldLayoutMk cId="3217912682" sldId="2147483675"/>
          </pc:sldLayoutMkLst>
        </pc:sldLayoutChg>
        <pc:sldLayoutChg chg="del">
          <pc:chgData name="Kornelia Jędrzejczak" userId="f90ccb89f855f363" providerId="Windows Live" clId="Web-{04AC665A-BD77-487D-A801-28E8D52E07B2}" dt="2024-09-28T16:14:35.827" v="41"/>
          <pc:sldLayoutMkLst>
            <pc:docMk/>
            <pc:sldMasterMk cId="927983726" sldId="2147483672"/>
            <pc:sldLayoutMk cId="1418426149" sldId="2147483676"/>
          </pc:sldLayoutMkLst>
        </pc:sldLayoutChg>
        <pc:sldLayoutChg chg="del">
          <pc:chgData name="Kornelia Jędrzejczak" userId="f90ccb89f855f363" providerId="Windows Live" clId="Web-{04AC665A-BD77-487D-A801-28E8D52E07B2}" dt="2024-09-28T16:14:35.827" v="41"/>
          <pc:sldLayoutMkLst>
            <pc:docMk/>
            <pc:sldMasterMk cId="927983726" sldId="2147483672"/>
            <pc:sldLayoutMk cId="1144832690" sldId="2147483677"/>
          </pc:sldLayoutMkLst>
        </pc:sldLayoutChg>
        <pc:sldLayoutChg chg="del">
          <pc:chgData name="Kornelia Jędrzejczak" userId="f90ccb89f855f363" providerId="Windows Live" clId="Web-{04AC665A-BD77-487D-A801-28E8D52E07B2}" dt="2024-09-28T16:14:35.827" v="41"/>
          <pc:sldLayoutMkLst>
            <pc:docMk/>
            <pc:sldMasterMk cId="927983726" sldId="2147483672"/>
            <pc:sldLayoutMk cId="2457933881" sldId="2147483678"/>
          </pc:sldLayoutMkLst>
        </pc:sldLayoutChg>
        <pc:sldLayoutChg chg="del">
          <pc:chgData name="Kornelia Jędrzejczak" userId="f90ccb89f855f363" providerId="Windows Live" clId="Web-{04AC665A-BD77-487D-A801-28E8D52E07B2}" dt="2024-09-28T16:14:35.827" v="41"/>
          <pc:sldLayoutMkLst>
            <pc:docMk/>
            <pc:sldMasterMk cId="927983726" sldId="2147483672"/>
            <pc:sldLayoutMk cId="1154669600" sldId="2147483679"/>
          </pc:sldLayoutMkLst>
        </pc:sldLayoutChg>
        <pc:sldLayoutChg chg="del">
          <pc:chgData name="Kornelia Jędrzejczak" userId="f90ccb89f855f363" providerId="Windows Live" clId="Web-{04AC665A-BD77-487D-A801-28E8D52E07B2}" dt="2024-09-28T16:14:35.827" v="41"/>
          <pc:sldLayoutMkLst>
            <pc:docMk/>
            <pc:sldMasterMk cId="927983726" sldId="2147483672"/>
            <pc:sldLayoutMk cId="4229597908" sldId="2147483680"/>
          </pc:sldLayoutMkLst>
        </pc:sldLayoutChg>
        <pc:sldLayoutChg chg="del">
          <pc:chgData name="Kornelia Jędrzejczak" userId="f90ccb89f855f363" providerId="Windows Live" clId="Web-{04AC665A-BD77-487D-A801-28E8D52E07B2}" dt="2024-09-28T16:14:35.827" v="41"/>
          <pc:sldLayoutMkLst>
            <pc:docMk/>
            <pc:sldMasterMk cId="927983726" sldId="2147483672"/>
            <pc:sldLayoutMk cId="3167809685" sldId="2147483681"/>
          </pc:sldLayoutMkLst>
        </pc:sldLayoutChg>
        <pc:sldLayoutChg chg="del">
          <pc:chgData name="Kornelia Jędrzejczak" userId="f90ccb89f855f363" providerId="Windows Live" clId="Web-{04AC665A-BD77-487D-A801-28E8D52E07B2}" dt="2024-09-28T16:14:35.827" v="41"/>
          <pc:sldLayoutMkLst>
            <pc:docMk/>
            <pc:sldMasterMk cId="927983726" sldId="2147483672"/>
            <pc:sldLayoutMk cId="3675301363" sldId="2147483682"/>
          </pc:sldLayoutMkLst>
        </pc:sldLayoutChg>
        <pc:sldLayoutChg chg="del">
          <pc:chgData name="Kornelia Jędrzejczak" userId="f90ccb89f855f363" providerId="Windows Live" clId="Web-{04AC665A-BD77-487D-A801-28E8D52E07B2}" dt="2024-09-28T16:14:35.827" v="41"/>
          <pc:sldLayoutMkLst>
            <pc:docMk/>
            <pc:sldMasterMk cId="927983726" sldId="2147483672"/>
            <pc:sldLayoutMk cId="1852215442" sldId="2147483683"/>
          </pc:sldLayoutMkLst>
        </pc:sldLayoutChg>
      </pc:sldMasterChg>
      <pc:sldMasterChg chg="add del addSldLayout delSldLayout modSldLayout">
        <pc:chgData name="Kornelia Jędrzejczak" userId="f90ccb89f855f363" providerId="Windows Live" clId="Web-{04AC665A-BD77-487D-A801-28E8D52E07B2}" dt="2024-09-28T16:15:35.250" v="42"/>
        <pc:sldMasterMkLst>
          <pc:docMk/>
          <pc:sldMasterMk cId="977749063" sldId="2147483684"/>
        </pc:sldMasterMkLst>
        <pc:sldLayoutChg chg="add del mod replId">
          <pc:chgData name="Kornelia Jędrzejczak" userId="f90ccb89f855f363" providerId="Windows Live" clId="Web-{04AC665A-BD77-487D-A801-28E8D52E07B2}" dt="2024-09-28T16:15:35.250" v="42"/>
          <pc:sldLayoutMkLst>
            <pc:docMk/>
            <pc:sldMasterMk cId="977749063" sldId="2147483684"/>
            <pc:sldLayoutMk cId="3882514654" sldId="2147483685"/>
          </pc:sldLayoutMkLst>
        </pc:sldLayoutChg>
        <pc:sldLayoutChg chg="add del mod replId">
          <pc:chgData name="Kornelia Jędrzejczak" userId="f90ccb89f855f363" providerId="Windows Live" clId="Web-{04AC665A-BD77-487D-A801-28E8D52E07B2}" dt="2024-09-28T16:15:35.250" v="42"/>
          <pc:sldLayoutMkLst>
            <pc:docMk/>
            <pc:sldMasterMk cId="977749063" sldId="2147483684"/>
            <pc:sldLayoutMk cId="2030149076" sldId="2147483686"/>
          </pc:sldLayoutMkLst>
        </pc:sldLayoutChg>
        <pc:sldLayoutChg chg="add del mod replId">
          <pc:chgData name="Kornelia Jędrzejczak" userId="f90ccb89f855f363" providerId="Windows Live" clId="Web-{04AC665A-BD77-487D-A801-28E8D52E07B2}" dt="2024-09-28T16:15:35.250" v="42"/>
          <pc:sldLayoutMkLst>
            <pc:docMk/>
            <pc:sldMasterMk cId="977749063" sldId="2147483684"/>
            <pc:sldLayoutMk cId="1370527521" sldId="2147483687"/>
          </pc:sldLayoutMkLst>
        </pc:sldLayoutChg>
        <pc:sldLayoutChg chg="add del mod replId">
          <pc:chgData name="Kornelia Jędrzejczak" userId="f90ccb89f855f363" providerId="Windows Live" clId="Web-{04AC665A-BD77-487D-A801-28E8D52E07B2}" dt="2024-09-28T16:15:35.250" v="42"/>
          <pc:sldLayoutMkLst>
            <pc:docMk/>
            <pc:sldMasterMk cId="977749063" sldId="2147483684"/>
            <pc:sldLayoutMk cId="3808498589" sldId="2147483688"/>
          </pc:sldLayoutMkLst>
        </pc:sldLayoutChg>
        <pc:sldLayoutChg chg="add del mod replId">
          <pc:chgData name="Kornelia Jędrzejczak" userId="f90ccb89f855f363" providerId="Windows Live" clId="Web-{04AC665A-BD77-487D-A801-28E8D52E07B2}" dt="2024-09-28T16:15:35.250" v="42"/>
          <pc:sldLayoutMkLst>
            <pc:docMk/>
            <pc:sldMasterMk cId="977749063" sldId="2147483684"/>
            <pc:sldLayoutMk cId="3047003691" sldId="2147483689"/>
          </pc:sldLayoutMkLst>
        </pc:sldLayoutChg>
        <pc:sldLayoutChg chg="add del mod replId">
          <pc:chgData name="Kornelia Jędrzejczak" userId="f90ccb89f855f363" providerId="Windows Live" clId="Web-{04AC665A-BD77-487D-A801-28E8D52E07B2}" dt="2024-09-28T16:15:35.250" v="42"/>
          <pc:sldLayoutMkLst>
            <pc:docMk/>
            <pc:sldMasterMk cId="977749063" sldId="2147483684"/>
            <pc:sldLayoutMk cId="4259635728" sldId="2147483690"/>
          </pc:sldLayoutMkLst>
        </pc:sldLayoutChg>
        <pc:sldLayoutChg chg="add del mod replId">
          <pc:chgData name="Kornelia Jędrzejczak" userId="f90ccb89f855f363" providerId="Windows Live" clId="Web-{04AC665A-BD77-487D-A801-28E8D52E07B2}" dt="2024-09-28T16:15:35.250" v="42"/>
          <pc:sldLayoutMkLst>
            <pc:docMk/>
            <pc:sldMasterMk cId="977749063" sldId="2147483684"/>
            <pc:sldLayoutMk cId="3481286453" sldId="2147483691"/>
          </pc:sldLayoutMkLst>
        </pc:sldLayoutChg>
        <pc:sldLayoutChg chg="add del mod replId">
          <pc:chgData name="Kornelia Jędrzejczak" userId="f90ccb89f855f363" providerId="Windows Live" clId="Web-{04AC665A-BD77-487D-A801-28E8D52E07B2}" dt="2024-09-28T16:15:35.250" v="42"/>
          <pc:sldLayoutMkLst>
            <pc:docMk/>
            <pc:sldMasterMk cId="977749063" sldId="2147483684"/>
            <pc:sldLayoutMk cId="2439319526" sldId="2147483692"/>
          </pc:sldLayoutMkLst>
        </pc:sldLayoutChg>
        <pc:sldLayoutChg chg="add del mod replId">
          <pc:chgData name="Kornelia Jędrzejczak" userId="f90ccb89f855f363" providerId="Windows Live" clId="Web-{04AC665A-BD77-487D-A801-28E8D52E07B2}" dt="2024-09-28T16:15:35.250" v="42"/>
          <pc:sldLayoutMkLst>
            <pc:docMk/>
            <pc:sldMasterMk cId="977749063" sldId="2147483684"/>
            <pc:sldLayoutMk cId="3103691052" sldId="2147483693"/>
          </pc:sldLayoutMkLst>
        </pc:sldLayoutChg>
        <pc:sldLayoutChg chg="add del mod replId">
          <pc:chgData name="Kornelia Jędrzejczak" userId="f90ccb89f855f363" providerId="Windows Live" clId="Web-{04AC665A-BD77-487D-A801-28E8D52E07B2}" dt="2024-09-28T16:15:35.250" v="42"/>
          <pc:sldLayoutMkLst>
            <pc:docMk/>
            <pc:sldMasterMk cId="977749063" sldId="2147483684"/>
            <pc:sldLayoutMk cId="1322808558" sldId="2147483694"/>
          </pc:sldLayoutMkLst>
        </pc:sldLayoutChg>
        <pc:sldLayoutChg chg="add del mod replId">
          <pc:chgData name="Kornelia Jędrzejczak" userId="f90ccb89f855f363" providerId="Windows Live" clId="Web-{04AC665A-BD77-487D-A801-28E8D52E07B2}" dt="2024-09-28T16:15:35.250" v="42"/>
          <pc:sldLayoutMkLst>
            <pc:docMk/>
            <pc:sldMasterMk cId="977749063" sldId="2147483684"/>
            <pc:sldLayoutMk cId="418311693" sldId="2147483695"/>
          </pc:sldLayoutMkLst>
        </pc:sldLayoutChg>
      </pc:sldMasterChg>
      <pc:sldMasterChg chg="add del addSldLayout delSldLayout modSldLayout">
        <pc:chgData name="Kornelia Jędrzejczak" userId="f90ccb89f855f363" providerId="Windows Live" clId="Web-{04AC665A-BD77-487D-A801-28E8D52E07B2}" dt="2024-09-28T16:16:28.095" v="43"/>
        <pc:sldMasterMkLst>
          <pc:docMk/>
          <pc:sldMasterMk cId="1331249617" sldId="2147483696"/>
        </pc:sldMasterMkLst>
        <pc:sldLayoutChg chg="add del mod replId">
          <pc:chgData name="Kornelia Jędrzejczak" userId="f90ccb89f855f363" providerId="Windows Live" clId="Web-{04AC665A-BD77-487D-A801-28E8D52E07B2}" dt="2024-09-28T16:16:28.095" v="43"/>
          <pc:sldLayoutMkLst>
            <pc:docMk/>
            <pc:sldMasterMk cId="1331249617" sldId="2147483696"/>
            <pc:sldLayoutMk cId="3065519701" sldId="2147483697"/>
          </pc:sldLayoutMkLst>
        </pc:sldLayoutChg>
        <pc:sldLayoutChg chg="add del mod replId">
          <pc:chgData name="Kornelia Jędrzejczak" userId="f90ccb89f855f363" providerId="Windows Live" clId="Web-{04AC665A-BD77-487D-A801-28E8D52E07B2}" dt="2024-09-28T16:16:28.095" v="43"/>
          <pc:sldLayoutMkLst>
            <pc:docMk/>
            <pc:sldMasterMk cId="1331249617" sldId="2147483696"/>
            <pc:sldLayoutMk cId="437239543" sldId="2147483698"/>
          </pc:sldLayoutMkLst>
        </pc:sldLayoutChg>
        <pc:sldLayoutChg chg="add del mod replId">
          <pc:chgData name="Kornelia Jędrzejczak" userId="f90ccb89f855f363" providerId="Windows Live" clId="Web-{04AC665A-BD77-487D-A801-28E8D52E07B2}" dt="2024-09-28T16:16:28.095" v="43"/>
          <pc:sldLayoutMkLst>
            <pc:docMk/>
            <pc:sldMasterMk cId="1331249617" sldId="2147483696"/>
            <pc:sldLayoutMk cId="1753248056" sldId="2147483699"/>
          </pc:sldLayoutMkLst>
        </pc:sldLayoutChg>
        <pc:sldLayoutChg chg="add del mod replId">
          <pc:chgData name="Kornelia Jędrzejczak" userId="f90ccb89f855f363" providerId="Windows Live" clId="Web-{04AC665A-BD77-487D-A801-28E8D52E07B2}" dt="2024-09-28T16:16:28.095" v="43"/>
          <pc:sldLayoutMkLst>
            <pc:docMk/>
            <pc:sldMasterMk cId="1331249617" sldId="2147483696"/>
            <pc:sldLayoutMk cId="618125363" sldId="2147483700"/>
          </pc:sldLayoutMkLst>
        </pc:sldLayoutChg>
        <pc:sldLayoutChg chg="add del mod replId">
          <pc:chgData name="Kornelia Jędrzejczak" userId="f90ccb89f855f363" providerId="Windows Live" clId="Web-{04AC665A-BD77-487D-A801-28E8D52E07B2}" dt="2024-09-28T16:16:28.095" v="43"/>
          <pc:sldLayoutMkLst>
            <pc:docMk/>
            <pc:sldMasterMk cId="1331249617" sldId="2147483696"/>
            <pc:sldLayoutMk cId="2487649870" sldId="2147483701"/>
          </pc:sldLayoutMkLst>
        </pc:sldLayoutChg>
        <pc:sldLayoutChg chg="add del mod replId">
          <pc:chgData name="Kornelia Jędrzejczak" userId="f90ccb89f855f363" providerId="Windows Live" clId="Web-{04AC665A-BD77-487D-A801-28E8D52E07B2}" dt="2024-09-28T16:16:28.095" v="43"/>
          <pc:sldLayoutMkLst>
            <pc:docMk/>
            <pc:sldMasterMk cId="1331249617" sldId="2147483696"/>
            <pc:sldLayoutMk cId="933176279" sldId="2147483702"/>
          </pc:sldLayoutMkLst>
        </pc:sldLayoutChg>
        <pc:sldLayoutChg chg="add del mod replId">
          <pc:chgData name="Kornelia Jędrzejczak" userId="f90ccb89f855f363" providerId="Windows Live" clId="Web-{04AC665A-BD77-487D-A801-28E8D52E07B2}" dt="2024-09-28T16:16:28.095" v="43"/>
          <pc:sldLayoutMkLst>
            <pc:docMk/>
            <pc:sldMasterMk cId="1331249617" sldId="2147483696"/>
            <pc:sldLayoutMk cId="30295673" sldId="2147483703"/>
          </pc:sldLayoutMkLst>
        </pc:sldLayoutChg>
        <pc:sldLayoutChg chg="add del mod replId">
          <pc:chgData name="Kornelia Jędrzejczak" userId="f90ccb89f855f363" providerId="Windows Live" clId="Web-{04AC665A-BD77-487D-A801-28E8D52E07B2}" dt="2024-09-28T16:16:28.095" v="43"/>
          <pc:sldLayoutMkLst>
            <pc:docMk/>
            <pc:sldMasterMk cId="1331249617" sldId="2147483696"/>
            <pc:sldLayoutMk cId="3680447305" sldId="2147483704"/>
          </pc:sldLayoutMkLst>
        </pc:sldLayoutChg>
        <pc:sldLayoutChg chg="add del mod replId">
          <pc:chgData name="Kornelia Jędrzejczak" userId="f90ccb89f855f363" providerId="Windows Live" clId="Web-{04AC665A-BD77-487D-A801-28E8D52E07B2}" dt="2024-09-28T16:16:28.095" v="43"/>
          <pc:sldLayoutMkLst>
            <pc:docMk/>
            <pc:sldMasterMk cId="1331249617" sldId="2147483696"/>
            <pc:sldLayoutMk cId="914542138" sldId="2147483705"/>
          </pc:sldLayoutMkLst>
        </pc:sldLayoutChg>
        <pc:sldLayoutChg chg="add del mod replId">
          <pc:chgData name="Kornelia Jędrzejczak" userId="f90ccb89f855f363" providerId="Windows Live" clId="Web-{04AC665A-BD77-487D-A801-28E8D52E07B2}" dt="2024-09-28T16:16:28.095" v="43"/>
          <pc:sldLayoutMkLst>
            <pc:docMk/>
            <pc:sldMasterMk cId="1331249617" sldId="2147483696"/>
            <pc:sldLayoutMk cId="1947801912" sldId="2147483706"/>
          </pc:sldLayoutMkLst>
        </pc:sldLayoutChg>
        <pc:sldLayoutChg chg="add del mod replId">
          <pc:chgData name="Kornelia Jędrzejczak" userId="f90ccb89f855f363" providerId="Windows Live" clId="Web-{04AC665A-BD77-487D-A801-28E8D52E07B2}" dt="2024-09-28T16:16:28.095" v="43"/>
          <pc:sldLayoutMkLst>
            <pc:docMk/>
            <pc:sldMasterMk cId="1331249617" sldId="2147483696"/>
            <pc:sldLayoutMk cId="4293809193" sldId="2147483707"/>
          </pc:sldLayoutMkLst>
        </pc:sldLayoutChg>
      </pc:sldMasterChg>
      <pc:sldMasterChg chg="add del addSldLayout delSldLayout modSldLayout">
        <pc:chgData name="Kornelia Jędrzejczak" userId="f90ccb89f855f363" providerId="Windows Live" clId="Web-{04AC665A-BD77-487D-A801-28E8D52E07B2}" dt="2024-09-28T16:16:50.580" v="44"/>
        <pc:sldMasterMkLst>
          <pc:docMk/>
          <pc:sldMasterMk cId="1884966442" sldId="2147483708"/>
        </pc:sldMasterMkLst>
        <pc:sldLayoutChg chg="add del mod replId">
          <pc:chgData name="Kornelia Jędrzejczak" userId="f90ccb89f855f363" providerId="Windows Live" clId="Web-{04AC665A-BD77-487D-A801-28E8D52E07B2}" dt="2024-09-28T16:16:50.580" v="44"/>
          <pc:sldLayoutMkLst>
            <pc:docMk/>
            <pc:sldMasterMk cId="1884966442" sldId="2147483708"/>
            <pc:sldLayoutMk cId="3483721739" sldId="2147483709"/>
          </pc:sldLayoutMkLst>
        </pc:sldLayoutChg>
        <pc:sldLayoutChg chg="add del mod replId">
          <pc:chgData name="Kornelia Jędrzejczak" userId="f90ccb89f855f363" providerId="Windows Live" clId="Web-{04AC665A-BD77-487D-A801-28E8D52E07B2}" dt="2024-09-28T16:16:50.580" v="44"/>
          <pc:sldLayoutMkLst>
            <pc:docMk/>
            <pc:sldMasterMk cId="1884966442" sldId="2147483708"/>
            <pc:sldLayoutMk cId="2131600344" sldId="2147483710"/>
          </pc:sldLayoutMkLst>
        </pc:sldLayoutChg>
        <pc:sldLayoutChg chg="add del mod replId">
          <pc:chgData name="Kornelia Jędrzejczak" userId="f90ccb89f855f363" providerId="Windows Live" clId="Web-{04AC665A-BD77-487D-A801-28E8D52E07B2}" dt="2024-09-28T16:16:50.580" v="44"/>
          <pc:sldLayoutMkLst>
            <pc:docMk/>
            <pc:sldMasterMk cId="1884966442" sldId="2147483708"/>
            <pc:sldLayoutMk cId="1229231924" sldId="2147483711"/>
          </pc:sldLayoutMkLst>
        </pc:sldLayoutChg>
        <pc:sldLayoutChg chg="add del mod replId">
          <pc:chgData name="Kornelia Jędrzejczak" userId="f90ccb89f855f363" providerId="Windows Live" clId="Web-{04AC665A-BD77-487D-A801-28E8D52E07B2}" dt="2024-09-28T16:16:50.580" v="44"/>
          <pc:sldLayoutMkLst>
            <pc:docMk/>
            <pc:sldMasterMk cId="1884966442" sldId="2147483708"/>
            <pc:sldLayoutMk cId="3972532165" sldId="2147483712"/>
          </pc:sldLayoutMkLst>
        </pc:sldLayoutChg>
        <pc:sldLayoutChg chg="add del mod replId">
          <pc:chgData name="Kornelia Jędrzejczak" userId="f90ccb89f855f363" providerId="Windows Live" clId="Web-{04AC665A-BD77-487D-A801-28E8D52E07B2}" dt="2024-09-28T16:16:50.580" v="44"/>
          <pc:sldLayoutMkLst>
            <pc:docMk/>
            <pc:sldMasterMk cId="1884966442" sldId="2147483708"/>
            <pc:sldLayoutMk cId="3052381821" sldId="2147483713"/>
          </pc:sldLayoutMkLst>
        </pc:sldLayoutChg>
        <pc:sldLayoutChg chg="add del mod replId">
          <pc:chgData name="Kornelia Jędrzejczak" userId="f90ccb89f855f363" providerId="Windows Live" clId="Web-{04AC665A-BD77-487D-A801-28E8D52E07B2}" dt="2024-09-28T16:16:50.580" v="44"/>
          <pc:sldLayoutMkLst>
            <pc:docMk/>
            <pc:sldMasterMk cId="1884966442" sldId="2147483708"/>
            <pc:sldLayoutMk cId="1132721063" sldId="2147483714"/>
          </pc:sldLayoutMkLst>
        </pc:sldLayoutChg>
        <pc:sldLayoutChg chg="add del mod replId">
          <pc:chgData name="Kornelia Jędrzejczak" userId="f90ccb89f855f363" providerId="Windows Live" clId="Web-{04AC665A-BD77-487D-A801-28E8D52E07B2}" dt="2024-09-28T16:16:50.580" v="44"/>
          <pc:sldLayoutMkLst>
            <pc:docMk/>
            <pc:sldMasterMk cId="1884966442" sldId="2147483708"/>
            <pc:sldLayoutMk cId="3277424375" sldId="2147483715"/>
          </pc:sldLayoutMkLst>
        </pc:sldLayoutChg>
        <pc:sldLayoutChg chg="add del mod replId">
          <pc:chgData name="Kornelia Jędrzejczak" userId="f90ccb89f855f363" providerId="Windows Live" clId="Web-{04AC665A-BD77-487D-A801-28E8D52E07B2}" dt="2024-09-28T16:16:50.580" v="44"/>
          <pc:sldLayoutMkLst>
            <pc:docMk/>
            <pc:sldMasterMk cId="1884966442" sldId="2147483708"/>
            <pc:sldLayoutMk cId="3520452887" sldId="2147483716"/>
          </pc:sldLayoutMkLst>
        </pc:sldLayoutChg>
        <pc:sldLayoutChg chg="add del mod replId">
          <pc:chgData name="Kornelia Jędrzejczak" userId="f90ccb89f855f363" providerId="Windows Live" clId="Web-{04AC665A-BD77-487D-A801-28E8D52E07B2}" dt="2024-09-28T16:16:50.580" v="44"/>
          <pc:sldLayoutMkLst>
            <pc:docMk/>
            <pc:sldMasterMk cId="1884966442" sldId="2147483708"/>
            <pc:sldLayoutMk cId="4251474969" sldId="2147483717"/>
          </pc:sldLayoutMkLst>
        </pc:sldLayoutChg>
        <pc:sldLayoutChg chg="add del mod replId">
          <pc:chgData name="Kornelia Jędrzejczak" userId="f90ccb89f855f363" providerId="Windows Live" clId="Web-{04AC665A-BD77-487D-A801-28E8D52E07B2}" dt="2024-09-28T16:16:50.580" v="44"/>
          <pc:sldLayoutMkLst>
            <pc:docMk/>
            <pc:sldMasterMk cId="1884966442" sldId="2147483708"/>
            <pc:sldLayoutMk cId="1387728678" sldId="2147483718"/>
          </pc:sldLayoutMkLst>
        </pc:sldLayoutChg>
        <pc:sldLayoutChg chg="add del mod replId">
          <pc:chgData name="Kornelia Jędrzejczak" userId="f90ccb89f855f363" providerId="Windows Live" clId="Web-{04AC665A-BD77-487D-A801-28E8D52E07B2}" dt="2024-09-28T16:16:50.580" v="44"/>
          <pc:sldLayoutMkLst>
            <pc:docMk/>
            <pc:sldMasterMk cId="1884966442" sldId="2147483708"/>
            <pc:sldLayoutMk cId="2664136771" sldId="2147483719"/>
          </pc:sldLayoutMkLst>
        </pc:sldLayoutChg>
      </pc:sldMasterChg>
      <pc:sldMasterChg chg="add del addSldLayout delSldLayout modSldLayout">
        <pc:chgData name="Kornelia Jędrzejczak" userId="f90ccb89f855f363" providerId="Windows Live" clId="Web-{04AC665A-BD77-487D-A801-28E8D52E07B2}" dt="2024-09-28T16:19:38.820" v="45"/>
        <pc:sldMasterMkLst>
          <pc:docMk/>
          <pc:sldMasterMk cId="3387310170" sldId="2147483720"/>
        </pc:sldMasterMkLst>
        <pc:sldLayoutChg chg="add del mod replId">
          <pc:chgData name="Kornelia Jędrzejczak" userId="f90ccb89f855f363" providerId="Windows Live" clId="Web-{04AC665A-BD77-487D-A801-28E8D52E07B2}" dt="2024-09-28T16:19:38.820" v="45"/>
          <pc:sldLayoutMkLst>
            <pc:docMk/>
            <pc:sldMasterMk cId="3387310170" sldId="2147483720"/>
            <pc:sldLayoutMk cId="3153188263" sldId="2147483721"/>
          </pc:sldLayoutMkLst>
        </pc:sldLayoutChg>
        <pc:sldLayoutChg chg="add del mod replId">
          <pc:chgData name="Kornelia Jędrzejczak" userId="f90ccb89f855f363" providerId="Windows Live" clId="Web-{04AC665A-BD77-487D-A801-28E8D52E07B2}" dt="2024-09-28T16:19:38.820" v="45"/>
          <pc:sldLayoutMkLst>
            <pc:docMk/>
            <pc:sldMasterMk cId="3387310170" sldId="2147483720"/>
            <pc:sldLayoutMk cId="3848798147" sldId="2147483722"/>
          </pc:sldLayoutMkLst>
        </pc:sldLayoutChg>
        <pc:sldLayoutChg chg="add del mod replId">
          <pc:chgData name="Kornelia Jędrzejczak" userId="f90ccb89f855f363" providerId="Windows Live" clId="Web-{04AC665A-BD77-487D-A801-28E8D52E07B2}" dt="2024-09-28T16:19:38.820" v="45"/>
          <pc:sldLayoutMkLst>
            <pc:docMk/>
            <pc:sldMasterMk cId="3387310170" sldId="2147483720"/>
            <pc:sldLayoutMk cId="3284135315" sldId="2147483723"/>
          </pc:sldLayoutMkLst>
        </pc:sldLayoutChg>
        <pc:sldLayoutChg chg="add del mod replId">
          <pc:chgData name="Kornelia Jędrzejczak" userId="f90ccb89f855f363" providerId="Windows Live" clId="Web-{04AC665A-BD77-487D-A801-28E8D52E07B2}" dt="2024-09-28T16:19:38.820" v="45"/>
          <pc:sldLayoutMkLst>
            <pc:docMk/>
            <pc:sldMasterMk cId="3387310170" sldId="2147483720"/>
            <pc:sldLayoutMk cId="1080954715" sldId="2147483724"/>
          </pc:sldLayoutMkLst>
        </pc:sldLayoutChg>
        <pc:sldLayoutChg chg="add del mod replId">
          <pc:chgData name="Kornelia Jędrzejczak" userId="f90ccb89f855f363" providerId="Windows Live" clId="Web-{04AC665A-BD77-487D-A801-28E8D52E07B2}" dt="2024-09-28T16:19:38.820" v="45"/>
          <pc:sldLayoutMkLst>
            <pc:docMk/>
            <pc:sldMasterMk cId="3387310170" sldId="2147483720"/>
            <pc:sldLayoutMk cId="3284672881" sldId="2147483725"/>
          </pc:sldLayoutMkLst>
        </pc:sldLayoutChg>
        <pc:sldLayoutChg chg="add del mod replId">
          <pc:chgData name="Kornelia Jędrzejczak" userId="f90ccb89f855f363" providerId="Windows Live" clId="Web-{04AC665A-BD77-487D-A801-28E8D52E07B2}" dt="2024-09-28T16:19:38.820" v="45"/>
          <pc:sldLayoutMkLst>
            <pc:docMk/>
            <pc:sldMasterMk cId="3387310170" sldId="2147483720"/>
            <pc:sldLayoutMk cId="3006621621" sldId="2147483726"/>
          </pc:sldLayoutMkLst>
        </pc:sldLayoutChg>
        <pc:sldLayoutChg chg="add del mod replId">
          <pc:chgData name="Kornelia Jędrzejczak" userId="f90ccb89f855f363" providerId="Windows Live" clId="Web-{04AC665A-BD77-487D-A801-28E8D52E07B2}" dt="2024-09-28T16:19:38.820" v="45"/>
          <pc:sldLayoutMkLst>
            <pc:docMk/>
            <pc:sldMasterMk cId="3387310170" sldId="2147483720"/>
            <pc:sldLayoutMk cId="677159327" sldId="2147483727"/>
          </pc:sldLayoutMkLst>
        </pc:sldLayoutChg>
        <pc:sldLayoutChg chg="add del mod replId">
          <pc:chgData name="Kornelia Jędrzejczak" userId="f90ccb89f855f363" providerId="Windows Live" clId="Web-{04AC665A-BD77-487D-A801-28E8D52E07B2}" dt="2024-09-28T16:19:38.820" v="45"/>
          <pc:sldLayoutMkLst>
            <pc:docMk/>
            <pc:sldMasterMk cId="3387310170" sldId="2147483720"/>
            <pc:sldLayoutMk cId="2158747516" sldId="2147483728"/>
          </pc:sldLayoutMkLst>
        </pc:sldLayoutChg>
        <pc:sldLayoutChg chg="add del mod replId">
          <pc:chgData name="Kornelia Jędrzejczak" userId="f90ccb89f855f363" providerId="Windows Live" clId="Web-{04AC665A-BD77-487D-A801-28E8D52E07B2}" dt="2024-09-28T16:19:38.820" v="45"/>
          <pc:sldLayoutMkLst>
            <pc:docMk/>
            <pc:sldMasterMk cId="3387310170" sldId="2147483720"/>
            <pc:sldLayoutMk cId="1679680689" sldId="2147483729"/>
          </pc:sldLayoutMkLst>
        </pc:sldLayoutChg>
        <pc:sldLayoutChg chg="add del mod replId">
          <pc:chgData name="Kornelia Jędrzejczak" userId="f90ccb89f855f363" providerId="Windows Live" clId="Web-{04AC665A-BD77-487D-A801-28E8D52E07B2}" dt="2024-09-28T16:19:38.820" v="45"/>
          <pc:sldLayoutMkLst>
            <pc:docMk/>
            <pc:sldMasterMk cId="3387310170" sldId="2147483720"/>
            <pc:sldLayoutMk cId="4206827380" sldId="2147483730"/>
          </pc:sldLayoutMkLst>
        </pc:sldLayoutChg>
        <pc:sldLayoutChg chg="add del mod replId">
          <pc:chgData name="Kornelia Jędrzejczak" userId="f90ccb89f855f363" providerId="Windows Live" clId="Web-{04AC665A-BD77-487D-A801-28E8D52E07B2}" dt="2024-09-28T16:19:38.820" v="45"/>
          <pc:sldLayoutMkLst>
            <pc:docMk/>
            <pc:sldMasterMk cId="3387310170" sldId="2147483720"/>
            <pc:sldLayoutMk cId="2422870295" sldId="2147483731"/>
          </pc:sldLayoutMkLst>
        </pc:sldLayoutChg>
      </pc:sldMasterChg>
      <pc:sldMasterChg chg="add addSldLayout modSldLayout">
        <pc:chgData name="Kornelia Jędrzejczak" userId="f90ccb89f855f363" providerId="Windows Live" clId="Web-{04AC665A-BD77-487D-A801-28E8D52E07B2}" dt="2024-09-28T16:19:38.820" v="45"/>
        <pc:sldMasterMkLst>
          <pc:docMk/>
          <pc:sldMasterMk cId="986454807" sldId="2147483732"/>
        </pc:sldMasterMkLst>
        <pc:sldLayoutChg chg="add mod replId">
          <pc:chgData name="Kornelia Jędrzejczak" userId="f90ccb89f855f363" providerId="Windows Live" clId="Web-{04AC665A-BD77-487D-A801-28E8D52E07B2}" dt="2024-09-28T16:19:38.820" v="45"/>
          <pc:sldLayoutMkLst>
            <pc:docMk/>
            <pc:sldMasterMk cId="986454807" sldId="2147483732"/>
            <pc:sldLayoutMk cId="2462398612" sldId="2147483733"/>
          </pc:sldLayoutMkLst>
        </pc:sldLayoutChg>
        <pc:sldLayoutChg chg="add mod replId">
          <pc:chgData name="Kornelia Jędrzejczak" userId="f90ccb89f855f363" providerId="Windows Live" clId="Web-{04AC665A-BD77-487D-A801-28E8D52E07B2}" dt="2024-09-28T16:19:38.820" v="45"/>
          <pc:sldLayoutMkLst>
            <pc:docMk/>
            <pc:sldMasterMk cId="986454807" sldId="2147483732"/>
            <pc:sldLayoutMk cId="315001185" sldId="2147483734"/>
          </pc:sldLayoutMkLst>
        </pc:sldLayoutChg>
        <pc:sldLayoutChg chg="add mod replId">
          <pc:chgData name="Kornelia Jędrzejczak" userId="f90ccb89f855f363" providerId="Windows Live" clId="Web-{04AC665A-BD77-487D-A801-28E8D52E07B2}" dt="2024-09-28T16:19:38.820" v="45"/>
          <pc:sldLayoutMkLst>
            <pc:docMk/>
            <pc:sldMasterMk cId="986454807" sldId="2147483732"/>
            <pc:sldLayoutMk cId="3542145663" sldId="2147483735"/>
          </pc:sldLayoutMkLst>
        </pc:sldLayoutChg>
        <pc:sldLayoutChg chg="add mod replId">
          <pc:chgData name="Kornelia Jędrzejczak" userId="f90ccb89f855f363" providerId="Windows Live" clId="Web-{04AC665A-BD77-487D-A801-28E8D52E07B2}" dt="2024-09-28T16:19:38.820" v="45"/>
          <pc:sldLayoutMkLst>
            <pc:docMk/>
            <pc:sldMasterMk cId="986454807" sldId="2147483732"/>
            <pc:sldLayoutMk cId="104763666" sldId="2147483736"/>
          </pc:sldLayoutMkLst>
        </pc:sldLayoutChg>
        <pc:sldLayoutChg chg="add mod replId">
          <pc:chgData name="Kornelia Jędrzejczak" userId="f90ccb89f855f363" providerId="Windows Live" clId="Web-{04AC665A-BD77-487D-A801-28E8D52E07B2}" dt="2024-09-28T16:19:38.820" v="45"/>
          <pc:sldLayoutMkLst>
            <pc:docMk/>
            <pc:sldMasterMk cId="986454807" sldId="2147483732"/>
            <pc:sldLayoutMk cId="1976676438" sldId="2147483737"/>
          </pc:sldLayoutMkLst>
        </pc:sldLayoutChg>
        <pc:sldLayoutChg chg="add mod replId">
          <pc:chgData name="Kornelia Jędrzejczak" userId="f90ccb89f855f363" providerId="Windows Live" clId="Web-{04AC665A-BD77-487D-A801-28E8D52E07B2}" dt="2024-09-28T16:19:38.820" v="45"/>
          <pc:sldLayoutMkLst>
            <pc:docMk/>
            <pc:sldMasterMk cId="986454807" sldId="2147483732"/>
            <pc:sldLayoutMk cId="3642040772" sldId="2147483738"/>
          </pc:sldLayoutMkLst>
        </pc:sldLayoutChg>
        <pc:sldLayoutChg chg="add mod replId">
          <pc:chgData name="Kornelia Jędrzejczak" userId="f90ccb89f855f363" providerId="Windows Live" clId="Web-{04AC665A-BD77-487D-A801-28E8D52E07B2}" dt="2024-09-28T16:19:38.820" v="45"/>
          <pc:sldLayoutMkLst>
            <pc:docMk/>
            <pc:sldMasterMk cId="986454807" sldId="2147483732"/>
            <pc:sldLayoutMk cId="4090654987" sldId="2147483739"/>
          </pc:sldLayoutMkLst>
        </pc:sldLayoutChg>
        <pc:sldLayoutChg chg="add mod replId">
          <pc:chgData name="Kornelia Jędrzejczak" userId="f90ccb89f855f363" providerId="Windows Live" clId="Web-{04AC665A-BD77-487D-A801-28E8D52E07B2}" dt="2024-09-28T16:19:38.820" v="45"/>
          <pc:sldLayoutMkLst>
            <pc:docMk/>
            <pc:sldMasterMk cId="986454807" sldId="2147483732"/>
            <pc:sldLayoutMk cId="3471061377" sldId="2147483740"/>
          </pc:sldLayoutMkLst>
        </pc:sldLayoutChg>
        <pc:sldLayoutChg chg="add mod replId">
          <pc:chgData name="Kornelia Jędrzejczak" userId="f90ccb89f855f363" providerId="Windows Live" clId="Web-{04AC665A-BD77-487D-A801-28E8D52E07B2}" dt="2024-09-28T16:19:38.820" v="45"/>
          <pc:sldLayoutMkLst>
            <pc:docMk/>
            <pc:sldMasterMk cId="986454807" sldId="2147483732"/>
            <pc:sldLayoutMk cId="1720344443" sldId="2147483741"/>
          </pc:sldLayoutMkLst>
        </pc:sldLayoutChg>
        <pc:sldLayoutChg chg="add mod replId">
          <pc:chgData name="Kornelia Jędrzejczak" userId="f90ccb89f855f363" providerId="Windows Live" clId="Web-{04AC665A-BD77-487D-A801-28E8D52E07B2}" dt="2024-09-28T16:19:38.820" v="45"/>
          <pc:sldLayoutMkLst>
            <pc:docMk/>
            <pc:sldMasterMk cId="986454807" sldId="2147483732"/>
            <pc:sldLayoutMk cId="2757468715" sldId="2147483742"/>
          </pc:sldLayoutMkLst>
        </pc:sldLayoutChg>
        <pc:sldLayoutChg chg="add mod replId">
          <pc:chgData name="Kornelia Jędrzejczak" userId="f90ccb89f855f363" providerId="Windows Live" clId="Web-{04AC665A-BD77-487D-A801-28E8D52E07B2}" dt="2024-09-28T16:19:38.820" v="45"/>
          <pc:sldLayoutMkLst>
            <pc:docMk/>
            <pc:sldMasterMk cId="986454807" sldId="2147483732"/>
            <pc:sldLayoutMk cId="517782954" sldId="2147483743"/>
          </pc:sldLayoutMkLst>
        </pc:sldLayoutChg>
      </pc:sldMasterChg>
    </pc:docChg>
  </pc:docChgLst>
  <pc:docChgLst>
    <pc:chgData name="Kornelia Jędrzejczak" userId="f90ccb89f855f363" providerId="Windows Live" clId="Web-{00CF458B-9513-43A6-BDED-DC6AD6BB343E}"/>
    <pc:docChg chg="modSld sldOrd">
      <pc:chgData name="Kornelia Jędrzejczak" userId="f90ccb89f855f363" providerId="Windows Live" clId="Web-{00CF458B-9513-43A6-BDED-DC6AD6BB343E}" dt="2024-09-28T22:26:51.948" v="1372"/>
      <pc:docMkLst>
        <pc:docMk/>
      </pc:docMkLst>
      <pc:sldChg chg="modSp modTransition">
        <pc:chgData name="Kornelia Jędrzejczak" userId="f90ccb89f855f363" providerId="Windows Live" clId="Web-{00CF458B-9513-43A6-BDED-DC6AD6BB343E}" dt="2024-09-28T22:26:51.948" v="1372"/>
        <pc:sldMkLst>
          <pc:docMk/>
          <pc:sldMk cId="3777903727" sldId="256"/>
        </pc:sldMkLst>
        <pc:spChg chg="mod">
          <ac:chgData name="Kornelia Jędrzejczak" userId="f90ccb89f855f363" providerId="Windows Live" clId="Web-{00CF458B-9513-43A6-BDED-DC6AD6BB343E}" dt="2024-09-28T21:44:27.218" v="1062" actId="20577"/>
          <ac:spMkLst>
            <pc:docMk/>
            <pc:sldMk cId="3777903727" sldId="256"/>
            <ac:spMk id="2" creationId="{00000000-0000-0000-0000-000000000000}"/>
          </ac:spMkLst>
        </pc:spChg>
        <pc:spChg chg="mod">
          <ac:chgData name="Kornelia Jędrzejczak" userId="f90ccb89f855f363" providerId="Windows Live" clId="Web-{00CF458B-9513-43A6-BDED-DC6AD6BB343E}" dt="2024-09-28T21:45:08.063" v="1077" actId="20577"/>
          <ac:spMkLst>
            <pc:docMk/>
            <pc:sldMk cId="3777903727" sldId="256"/>
            <ac:spMk id="3" creationId="{00000000-0000-0000-0000-000000000000}"/>
          </ac:spMkLst>
        </pc:spChg>
      </pc:sldChg>
      <pc:sldChg chg="mod setBg">
        <pc:chgData name="Kornelia Jędrzejczak" userId="f90ccb89f855f363" providerId="Windows Live" clId="Web-{00CF458B-9513-43A6-BDED-DC6AD6BB343E}" dt="2024-09-28T19:19:18.493" v="324"/>
        <pc:sldMkLst>
          <pc:docMk/>
          <pc:sldMk cId="3085746488" sldId="257"/>
        </pc:sldMkLst>
      </pc:sldChg>
      <pc:sldChg chg="mod setBg">
        <pc:chgData name="Kornelia Jędrzejczak" userId="f90ccb89f855f363" providerId="Windows Live" clId="Web-{00CF458B-9513-43A6-BDED-DC6AD6BB343E}" dt="2024-09-28T19:19:25.946" v="325"/>
        <pc:sldMkLst>
          <pc:docMk/>
          <pc:sldMk cId="184080331" sldId="258"/>
        </pc:sldMkLst>
      </pc:sldChg>
      <pc:sldChg chg="mod setBg">
        <pc:chgData name="Kornelia Jędrzejczak" userId="f90ccb89f855f363" providerId="Windows Live" clId="Web-{00CF458B-9513-43A6-BDED-DC6AD6BB343E}" dt="2024-09-28T19:19:43.790" v="326"/>
        <pc:sldMkLst>
          <pc:docMk/>
          <pc:sldMk cId="3923645167" sldId="259"/>
        </pc:sldMkLst>
      </pc:sldChg>
      <pc:sldChg chg="addSp delSp modSp mod ord setBg modClrScheme chgLayout">
        <pc:chgData name="Kornelia Jędrzejczak" userId="f90ccb89f855f363" providerId="Windows Live" clId="Web-{00CF458B-9513-43A6-BDED-DC6AD6BB343E}" dt="2024-09-28T21:29:59.485" v="958"/>
        <pc:sldMkLst>
          <pc:docMk/>
          <pc:sldMk cId="702582153" sldId="260"/>
        </pc:sldMkLst>
        <pc:spChg chg="mod ord">
          <ac:chgData name="Kornelia Jędrzejczak" userId="f90ccb89f855f363" providerId="Windows Live" clId="Web-{00CF458B-9513-43A6-BDED-DC6AD6BB343E}" dt="2024-09-28T19:58:52.440" v="410" actId="1076"/>
          <ac:spMkLst>
            <pc:docMk/>
            <pc:sldMk cId="702582153" sldId="260"/>
            <ac:spMk id="2" creationId="{4D1443DC-DED3-1BAF-C840-BE836B454A93}"/>
          </ac:spMkLst>
        </pc:spChg>
        <pc:spChg chg="mod ord">
          <ac:chgData name="Kornelia Jędrzejczak" userId="f90ccb89f855f363" providerId="Windows Live" clId="Web-{00CF458B-9513-43A6-BDED-DC6AD6BB343E}" dt="2024-09-28T19:22:51.499" v="343" actId="20577"/>
          <ac:spMkLst>
            <pc:docMk/>
            <pc:sldMk cId="702582153" sldId="260"/>
            <ac:spMk id="3" creationId="{846A124D-30FC-83CC-7BF1-15CF91485293}"/>
          </ac:spMkLst>
        </pc:spChg>
        <pc:spChg chg="add mod ord">
          <ac:chgData name="Kornelia Jędrzejczak" userId="f90ccb89f855f363" providerId="Windows Live" clId="Web-{00CF458B-9513-43A6-BDED-DC6AD6BB343E}" dt="2024-09-28T21:02:31.939" v="613" actId="20577"/>
          <ac:spMkLst>
            <pc:docMk/>
            <pc:sldMk cId="702582153" sldId="260"/>
            <ac:spMk id="4" creationId="{A0066036-27D7-D65E-2E4F-5879E706E968}"/>
          </ac:spMkLst>
        </pc:spChg>
        <pc:spChg chg="add mod ord">
          <ac:chgData name="Kornelia Jędrzejczak" userId="f90ccb89f855f363" providerId="Windows Live" clId="Web-{00CF458B-9513-43A6-BDED-DC6AD6BB343E}" dt="2024-09-28T21:02:34.470" v="615"/>
          <ac:spMkLst>
            <pc:docMk/>
            <pc:sldMk cId="702582153" sldId="260"/>
            <ac:spMk id="5" creationId="{A2D112F0-039C-C715-A3FD-BD56A2E6C777}"/>
          </ac:spMkLst>
        </pc:spChg>
        <pc:picChg chg="add del mod">
          <ac:chgData name="Kornelia Jędrzejczak" userId="f90ccb89f855f363" providerId="Windows Live" clId="Web-{00CF458B-9513-43A6-BDED-DC6AD6BB343E}" dt="2024-09-28T19:49:06.173" v="366"/>
          <ac:picMkLst>
            <pc:docMk/>
            <pc:sldMk cId="702582153" sldId="260"/>
            <ac:picMk id="5" creationId="{B3B670E5-7078-D0C0-AA3C-D290CF3F6599}"/>
          </ac:picMkLst>
        </pc:picChg>
        <pc:picChg chg="add del mod">
          <ac:chgData name="Kornelia Jędrzejczak" userId="f90ccb89f855f363" providerId="Windows Live" clId="Web-{00CF458B-9513-43A6-BDED-DC6AD6BB343E}" dt="2024-09-28T19:23:41.876" v="353"/>
          <ac:picMkLst>
            <pc:docMk/>
            <pc:sldMk cId="702582153" sldId="260"/>
            <ac:picMk id="5" creationId="{F5DDA714-75E7-E33B-725E-0C23A3126AD7}"/>
          </ac:picMkLst>
        </pc:picChg>
        <pc:picChg chg="add mod ord">
          <ac:chgData name="Kornelia Jędrzejczak" userId="f90ccb89f855f363" providerId="Windows Live" clId="Web-{00CF458B-9513-43A6-BDED-DC6AD6BB343E}" dt="2024-09-28T21:29:59.485" v="958"/>
          <ac:picMkLst>
            <pc:docMk/>
            <pc:sldMk cId="702582153" sldId="260"/>
            <ac:picMk id="6" creationId="{DFB538D3-25E5-F72C-72AE-DCC6D339C727}"/>
          </ac:picMkLst>
        </pc:picChg>
        <pc:picChg chg="add mod ord">
          <ac:chgData name="Kornelia Jędrzejczak" userId="f90ccb89f855f363" providerId="Windows Live" clId="Web-{00CF458B-9513-43A6-BDED-DC6AD6BB343E}" dt="2024-09-28T21:03:47.316" v="624" actId="1076"/>
          <ac:picMkLst>
            <pc:docMk/>
            <pc:sldMk cId="702582153" sldId="260"/>
            <ac:picMk id="7" creationId="{B9489A35-7BBB-04C8-96A0-B65D6CDC0C93}"/>
          </ac:picMkLst>
        </pc:picChg>
        <pc:picChg chg="add mod ord">
          <ac:chgData name="Kornelia Jędrzejczak" userId="f90ccb89f855f363" providerId="Windows Live" clId="Web-{00CF458B-9513-43A6-BDED-DC6AD6BB343E}" dt="2024-09-28T21:03:17.971" v="618" actId="1076"/>
          <ac:picMkLst>
            <pc:docMk/>
            <pc:sldMk cId="702582153" sldId="260"/>
            <ac:picMk id="8" creationId="{ECFA2929-2E19-FFA8-47B4-1531B4534687}"/>
          </ac:picMkLst>
        </pc:picChg>
      </pc:sldChg>
      <pc:sldChg chg="addSp delSp modSp mod setBg modClrScheme chgLayout">
        <pc:chgData name="Kornelia Jędrzejczak" userId="f90ccb89f855f363" providerId="Windows Live" clId="Web-{00CF458B-9513-43A6-BDED-DC6AD6BB343E}" dt="2024-09-28T21:37:46.986" v="997" actId="20577"/>
        <pc:sldMkLst>
          <pc:docMk/>
          <pc:sldMk cId="1482020485" sldId="261"/>
        </pc:sldMkLst>
        <pc:spChg chg="mod ord">
          <ac:chgData name="Kornelia Jędrzejczak" userId="f90ccb89f855f363" providerId="Windows Live" clId="Web-{00CF458B-9513-43A6-BDED-DC6AD6BB343E}" dt="2024-09-28T20:50:36.464" v="420" actId="1076"/>
          <ac:spMkLst>
            <pc:docMk/>
            <pc:sldMk cId="1482020485" sldId="261"/>
            <ac:spMk id="2" creationId="{59A02A23-AC3F-5B57-0A40-E1C4D951224A}"/>
          </ac:spMkLst>
        </pc:spChg>
        <pc:spChg chg="mod ord">
          <ac:chgData name="Kornelia Jędrzejczak" userId="f90ccb89f855f363" providerId="Windows Live" clId="Web-{00CF458B-9513-43A6-BDED-DC6AD6BB343E}" dt="2024-09-28T20:59:19.934" v="572" actId="1076"/>
          <ac:spMkLst>
            <pc:docMk/>
            <pc:sldMk cId="1482020485" sldId="261"/>
            <ac:spMk id="3" creationId="{EC2EFC5B-AC7D-C74D-0801-E5014286916A}"/>
          </ac:spMkLst>
        </pc:spChg>
        <pc:spChg chg="add mod">
          <ac:chgData name="Kornelia Jędrzejczak" userId="f90ccb89f855f363" providerId="Windows Live" clId="Web-{00CF458B-9513-43A6-BDED-DC6AD6BB343E}" dt="2024-09-28T20:59:23.981" v="573" actId="1076"/>
          <ac:spMkLst>
            <pc:docMk/>
            <pc:sldMk cId="1482020485" sldId="261"/>
            <ac:spMk id="4" creationId="{43E5333D-2FF7-9100-D17D-D4745CE96E63}"/>
          </ac:spMkLst>
        </pc:spChg>
        <pc:spChg chg="add del mod ord">
          <ac:chgData name="Kornelia Jędrzejczak" userId="f90ccb89f855f363" providerId="Windows Live" clId="Web-{00CF458B-9513-43A6-BDED-DC6AD6BB343E}" dt="2024-09-28T19:24:17.971" v="355"/>
          <ac:spMkLst>
            <pc:docMk/>
            <pc:sldMk cId="1482020485" sldId="261"/>
            <ac:spMk id="4" creationId="{49F9F649-F13F-A8E8-8994-FBBE74189B66}"/>
          </ac:spMkLst>
        </pc:spChg>
        <pc:spChg chg="add del">
          <ac:chgData name="Kornelia Jędrzejczak" userId="f90ccb89f855f363" providerId="Windows Live" clId="Web-{00CF458B-9513-43A6-BDED-DC6AD6BB343E}" dt="2024-09-28T20:53:26.816" v="476"/>
          <ac:spMkLst>
            <pc:docMk/>
            <pc:sldMk cId="1482020485" sldId="261"/>
            <ac:spMk id="6" creationId="{9D70BAF4-027C-0334-CA11-098FF11D3E87}"/>
          </ac:spMkLst>
        </pc:spChg>
        <pc:spChg chg="add mod">
          <ac:chgData name="Kornelia Jędrzejczak" userId="f90ccb89f855f363" providerId="Windows Live" clId="Web-{00CF458B-9513-43A6-BDED-DC6AD6BB343E}" dt="2024-09-28T21:04:15.723" v="628" actId="1076"/>
          <ac:spMkLst>
            <pc:docMk/>
            <pc:sldMk cId="1482020485" sldId="261"/>
            <ac:spMk id="7" creationId="{DC4774DC-95BF-27DA-D870-63431EE135D4}"/>
          </ac:spMkLst>
        </pc:spChg>
        <pc:spChg chg="add mod">
          <ac:chgData name="Kornelia Jędrzejczak" userId="f90ccb89f855f363" providerId="Windows Live" clId="Web-{00CF458B-9513-43A6-BDED-DC6AD6BB343E}" dt="2024-09-28T21:07:48.556" v="681"/>
          <ac:spMkLst>
            <pc:docMk/>
            <pc:sldMk cId="1482020485" sldId="261"/>
            <ac:spMk id="8" creationId="{B816A232-0FAB-6FD1-16B8-13D3856C965C}"/>
          </ac:spMkLst>
        </pc:spChg>
        <pc:spChg chg="add mod">
          <ac:chgData name="Kornelia Jędrzejczak" userId="f90ccb89f855f363" providerId="Windows Live" clId="Web-{00CF458B-9513-43A6-BDED-DC6AD6BB343E}" dt="2024-09-28T21:09:09.042" v="684"/>
          <ac:spMkLst>
            <pc:docMk/>
            <pc:sldMk cId="1482020485" sldId="261"/>
            <ac:spMk id="9" creationId="{97DE8C71-2442-B671-E647-E9D3BDDA55D6}"/>
          </ac:spMkLst>
        </pc:spChg>
        <pc:spChg chg="add mod">
          <ac:chgData name="Kornelia Jędrzejczak" userId="f90ccb89f855f363" providerId="Windows Live" clId="Web-{00CF458B-9513-43A6-BDED-DC6AD6BB343E}" dt="2024-09-28T21:05:57.678" v="647"/>
          <ac:spMkLst>
            <pc:docMk/>
            <pc:sldMk cId="1482020485" sldId="261"/>
            <ac:spMk id="10" creationId="{74072210-573D-A8F4-E41D-966396D379F6}"/>
          </ac:spMkLst>
        </pc:spChg>
        <pc:spChg chg="add mod">
          <ac:chgData name="Kornelia Jędrzejczak" userId="f90ccb89f855f363" providerId="Windows Live" clId="Web-{00CF458B-9513-43A6-BDED-DC6AD6BB343E}" dt="2024-09-28T21:09:10.652" v="686"/>
          <ac:spMkLst>
            <pc:docMk/>
            <pc:sldMk cId="1482020485" sldId="261"/>
            <ac:spMk id="11" creationId="{7D155F80-E296-7B9D-8C41-5EF5DC99B7D8}"/>
          </ac:spMkLst>
        </pc:spChg>
        <pc:spChg chg="add del mod">
          <ac:chgData name="Kornelia Jędrzejczak" userId="f90ccb89f855f363" providerId="Windows Live" clId="Web-{00CF458B-9513-43A6-BDED-DC6AD6BB343E}" dt="2024-09-28T21:05:35.506" v="644"/>
          <ac:spMkLst>
            <pc:docMk/>
            <pc:sldMk cId="1482020485" sldId="261"/>
            <ac:spMk id="13" creationId="{4396FFF6-9772-A2B4-8171-4FFFA817C3F2}"/>
          </ac:spMkLst>
        </pc:spChg>
        <pc:spChg chg="add mod">
          <ac:chgData name="Kornelia Jędrzejczak" userId="f90ccb89f855f363" providerId="Windows Live" clId="Web-{00CF458B-9513-43A6-BDED-DC6AD6BB343E}" dt="2024-09-28T21:13:52.005" v="805" actId="20577"/>
          <ac:spMkLst>
            <pc:docMk/>
            <pc:sldMk cId="1482020485" sldId="261"/>
            <ac:spMk id="14" creationId="{BEF3D479-BA8A-B472-9A32-085A7D597933}"/>
          </ac:spMkLst>
        </pc:spChg>
        <pc:spChg chg="add mod">
          <ac:chgData name="Kornelia Jędrzejczak" userId="f90ccb89f855f363" providerId="Windows Live" clId="Web-{00CF458B-9513-43A6-BDED-DC6AD6BB343E}" dt="2024-09-28T21:10:16.856" v="709" actId="20577"/>
          <ac:spMkLst>
            <pc:docMk/>
            <pc:sldMk cId="1482020485" sldId="261"/>
            <ac:spMk id="15" creationId="{EFA96A66-886C-5E93-95B7-F160C8A452D9}"/>
          </ac:spMkLst>
        </pc:spChg>
        <pc:spChg chg="add mod">
          <ac:chgData name="Kornelia Jędrzejczak" userId="f90ccb89f855f363" providerId="Windows Live" clId="Web-{00CF458B-9513-43A6-BDED-DC6AD6BB343E}" dt="2024-09-28T21:13:14.114" v="788" actId="20577"/>
          <ac:spMkLst>
            <pc:docMk/>
            <pc:sldMk cId="1482020485" sldId="261"/>
            <ac:spMk id="16" creationId="{14432283-B02A-6C05-C860-3401834DD943}"/>
          </ac:spMkLst>
        </pc:spChg>
        <pc:spChg chg="add mod">
          <ac:chgData name="Kornelia Jędrzejczak" userId="f90ccb89f855f363" providerId="Windows Live" clId="Web-{00CF458B-9513-43A6-BDED-DC6AD6BB343E}" dt="2024-09-28T21:37:46.986" v="997" actId="20577"/>
          <ac:spMkLst>
            <pc:docMk/>
            <pc:sldMk cId="1482020485" sldId="261"/>
            <ac:spMk id="17" creationId="{EC85A43A-BE05-5DCF-E0A9-C3F3C9F6EE60}"/>
          </ac:spMkLst>
        </pc:spChg>
        <pc:spChg chg="add mod">
          <ac:chgData name="Kornelia Jędrzejczak" userId="f90ccb89f855f363" providerId="Windows Live" clId="Web-{00CF458B-9513-43A6-BDED-DC6AD6BB343E}" dt="2024-09-28T21:37:43.033" v="996" actId="20577"/>
          <ac:spMkLst>
            <pc:docMk/>
            <pc:sldMk cId="1482020485" sldId="261"/>
            <ac:spMk id="18" creationId="{B76933A6-B766-421D-970B-0340186108B0}"/>
          </ac:spMkLst>
        </pc:spChg>
        <pc:picChg chg="add del mod ord">
          <ac:chgData name="Kornelia Jędrzejczak" userId="f90ccb89f855f363" providerId="Windows Live" clId="Web-{00CF458B-9513-43A6-BDED-DC6AD6BB343E}" dt="2024-09-28T21:01:08.468" v="604"/>
          <ac:picMkLst>
            <pc:docMk/>
            <pc:sldMk cId="1482020485" sldId="261"/>
            <ac:picMk id="5" creationId="{D362F748-172E-53D9-F7B8-59B0F24BEE3B}"/>
          </ac:picMkLst>
        </pc:picChg>
      </pc:sldChg>
      <pc:sldChg chg="addSp delSp modSp mod setBg">
        <pc:chgData name="Kornelia Jędrzejczak" userId="f90ccb89f855f363" providerId="Windows Live" clId="Web-{00CF458B-9513-43A6-BDED-DC6AD6BB343E}" dt="2024-09-28T22:20:02.094" v="1352" actId="20577"/>
        <pc:sldMkLst>
          <pc:docMk/>
          <pc:sldMk cId="3132645714" sldId="262"/>
        </pc:sldMkLst>
        <pc:spChg chg="mod">
          <ac:chgData name="Kornelia Jędrzejczak" userId="f90ccb89f855f363" providerId="Windows Live" clId="Web-{00CF458B-9513-43A6-BDED-DC6AD6BB343E}" dt="2024-09-28T21:34:50.294" v="990"/>
          <ac:spMkLst>
            <pc:docMk/>
            <pc:sldMk cId="3132645714" sldId="262"/>
            <ac:spMk id="2" creationId="{2970D064-E206-8EF8-D4AD-EA4338672D6C}"/>
          </ac:spMkLst>
        </pc:spChg>
        <pc:spChg chg="mod">
          <ac:chgData name="Kornelia Jędrzejczak" userId="f90ccb89f855f363" providerId="Windows Live" clId="Web-{00CF458B-9513-43A6-BDED-DC6AD6BB343E}" dt="2024-09-28T22:20:02.094" v="1352" actId="20577"/>
          <ac:spMkLst>
            <pc:docMk/>
            <pc:sldMk cId="3132645714" sldId="262"/>
            <ac:spMk id="3" creationId="{D7F82457-0197-556D-8CA6-867B83EDBDAA}"/>
          </ac:spMkLst>
        </pc:spChg>
        <pc:spChg chg="add del mod">
          <ac:chgData name="Kornelia Jędrzejczak" userId="f90ccb89f855f363" providerId="Windows Live" clId="Web-{00CF458B-9513-43A6-BDED-DC6AD6BB343E}" dt="2024-09-28T21:35:03.716" v="993"/>
          <ac:spMkLst>
            <pc:docMk/>
            <pc:sldMk cId="3132645714" sldId="262"/>
            <ac:spMk id="4" creationId="{4F5D5814-3A71-F9CB-CF4C-57B110AB342F}"/>
          </ac:spMkLst>
        </pc:spChg>
        <pc:picChg chg="add del mod">
          <ac:chgData name="Kornelia Jędrzejczak" userId="f90ccb89f855f363" providerId="Windows Live" clId="Web-{00CF458B-9513-43A6-BDED-DC6AD6BB343E}" dt="2024-09-28T21:30:53.018" v="962"/>
          <ac:picMkLst>
            <pc:docMk/>
            <pc:sldMk cId="3132645714" sldId="262"/>
            <ac:picMk id="5" creationId="{D2B47064-A400-F3B1-0257-D5F58788D778}"/>
          </ac:picMkLst>
        </pc:picChg>
        <pc:picChg chg="add del mod">
          <ac:chgData name="Kornelia Jędrzejczak" userId="f90ccb89f855f363" providerId="Windows Live" clId="Web-{00CF458B-9513-43A6-BDED-DC6AD6BB343E}" dt="2024-09-28T21:31:33.503" v="973"/>
          <ac:picMkLst>
            <pc:docMk/>
            <pc:sldMk cId="3132645714" sldId="262"/>
            <ac:picMk id="6" creationId="{F3D78731-7B87-7F57-6711-411E567BAC89}"/>
          </ac:picMkLst>
        </pc:picChg>
        <pc:picChg chg="add mod">
          <ac:chgData name="Kornelia Jędrzejczak" userId="f90ccb89f855f363" providerId="Windows Live" clId="Web-{00CF458B-9513-43A6-BDED-DC6AD6BB343E}" dt="2024-09-28T21:35:00.513" v="992" actId="1076"/>
          <ac:picMkLst>
            <pc:docMk/>
            <pc:sldMk cId="3132645714" sldId="262"/>
            <ac:picMk id="7" creationId="{6C563F57-83FC-AD53-854B-5F2E8043EB0B}"/>
          </ac:picMkLst>
        </pc:picChg>
      </pc:sldChg>
      <pc:sldChg chg="addSp modSp mod setBg">
        <pc:chgData name="Kornelia Jędrzejczak" userId="f90ccb89f855f363" providerId="Windows Live" clId="Web-{00CF458B-9513-43A6-BDED-DC6AD6BB343E}" dt="2024-09-28T21:59:11.849" v="1138"/>
        <pc:sldMkLst>
          <pc:docMk/>
          <pc:sldMk cId="1258750973" sldId="263"/>
        </pc:sldMkLst>
        <pc:spChg chg="mod">
          <ac:chgData name="Kornelia Jędrzejczak" userId="f90ccb89f855f363" providerId="Windows Live" clId="Web-{00CF458B-9513-43A6-BDED-DC6AD6BB343E}" dt="2024-09-28T21:51:08.056" v="1109" actId="1076"/>
          <ac:spMkLst>
            <pc:docMk/>
            <pc:sldMk cId="1258750973" sldId="263"/>
            <ac:spMk id="2" creationId="{C3C1228E-E881-7558-F6C2-141C45BEBF05}"/>
          </ac:spMkLst>
        </pc:spChg>
        <pc:spChg chg="mod">
          <ac:chgData name="Kornelia Jędrzejczak" userId="f90ccb89f855f363" providerId="Windows Live" clId="Web-{00CF458B-9513-43A6-BDED-DC6AD6BB343E}" dt="2024-09-28T21:58:31.910" v="1130" actId="14100"/>
          <ac:spMkLst>
            <pc:docMk/>
            <pc:sldMk cId="1258750973" sldId="263"/>
            <ac:spMk id="3" creationId="{C2266726-44FF-BFE3-85A5-56294B35EC5E}"/>
          </ac:spMkLst>
        </pc:spChg>
        <pc:spChg chg="add mod ord">
          <ac:chgData name="Kornelia Jędrzejczak" userId="f90ccb89f855f363" providerId="Windows Live" clId="Web-{00CF458B-9513-43A6-BDED-DC6AD6BB343E}" dt="2024-09-28T21:58:49.817" v="1133" actId="14100"/>
          <ac:spMkLst>
            <pc:docMk/>
            <pc:sldMk cId="1258750973" sldId="263"/>
            <ac:spMk id="4" creationId="{13642D0B-2D1C-9616-0A8B-8234E0B1AA97}"/>
          </ac:spMkLst>
        </pc:spChg>
        <pc:picChg chg="add mod">
          <ac:chgData name="Kornelia Jędrzejczak" userId="f90ccb89f855f363" providerId="Windows Live" clId="Web-{00CF458B-9513-43A6-BDED-DC6AD6BB343E}" dt="2024-09-28T21:59:11.849" v="1138"/>
          <ac:picMkLst>
            <pc:docMk/>
            <pc:sldMk cId="1258750973" sldId="263"/>
            <ac:picMk id="5" creationId="{81E425B5-97BE-B899-9D65-A6CF2F913929}"/>
          </ac:picMkLst>
        </pc:picChg>
      </pc:sldChg>
      <pc:sldChg chg="addSp delSp modSp mod setBg">
        <pc:chgData name="Kornelia Jędrzejczak" userId="f90ccb89f855f363" providerId="Windows Live" clId="Web-{00CF458B-9513-43A6-BDED-DC6AD6BB343E}" dt="2024-09-28T22:21:32.831" v="1369" actId="20577"/>
        <pc:sldMkLst>
          <pc:docMk/>
          <pc:sldMk cId="4240201195" sldId="264"/>
        </pc:sldMkLst>
        <pc:spChg chg="mod">
          <ac:chgData name="Kornelia Jędrzejczak" userId="f90ccb89f855f363" providerId="Windows Live" clId="Web-{00CF458B-9513-43A6-BDED-DC6AD6BB343E}" dt="2024-09-28T22:04:21.669" v="1150" actId="1076"/>
          <ac:spMkLst>
            <pc:docMk/>
            <pc:sldMk cId="4240201195" sldId="264"/>
            <ac:spMk id="2" creationId="{20B0FAD2-58C1-ABCB-253D-6F1CBB81D34F}"/>
          </ac:spMkLst>
        </pc:spChg>
        <pc:spChg chg="mod">
          <ac:chgData name="Kornelia Jędrzejczak" userId="f90ccb89f855f363" providerId="Windows Live" clId="Web-{00CF458B-9513-43A6-BDED-DC6AD6BB343E}" dt="2024-09-28T22:21:32.831" v="1369" actId="20577"/>
          <ac:spMkLst>
            <pc:docMk/>
            <pc:sldMk cId="4240201195" sldId="264"/>
            <ac:spMk id="3" creationId="{3039D688-BB55-4AEB-8381-B630232F555D}"/>
          </ac:spMkLst>
        </pc:spChg>
        <pc:spChg chg="add del mod">
          <ac:chgData name="Kornelia Jędrzejczak" userId="f90ccb89f855f363" providerId="Windows Live" clId="Web-{00CF458B-9513-43A6-BDED-DC6AD6BB343E}" dt="2024-09-28T22:05:23.576" v="1153"/>
          <ac:spMkLst>
            <pc:docMk/>
            <pc:sldMk cId="4240201195" sldId="264"/>
            <ac:spMk id="4" creationId="{79921F9B-27B5-9932-6BEF-0C55A8208229}"/>
          </ac:spMkLst>
        </pc:spChg>
        <pc:spChg chg="add mod">
          <ac:chgData name="Kornelia Jędrzejczak" userId="f90ccb89f855f363" providerId="Windows Live" clId="Web-{00CF458B-9513-43A6-BDED-DC6AD6BB343E}" dt="2024-09-28T22:13:05.087" v="1331" actId="1076"/>
          <ac:spMkLst>
            <pc:docMk/>
            <pc:sldMk cId="4240201195" sldId="264"/>
            <ac:spMk id="5" creationId="{DF2A5251-6D0C-A990-2906-80D9A42F1107}"/>
          </ac:spMkLst>
        </pc:spChg>
        <pc:spChg chg="add mod">
          <ac:chgData name="Kornelia Jędrzejczak" userId="f90ccb89f855f363" providerId="Windows Live" clId="Web-{00CF458B-9513-43A6-BDED-DC6AD6BB343E}" dt="2024-09-28T22:13:14.041" v="1333" actId="1076"/>
          <ac:spMkLst>
            <pc:docMk/>
            <pc:sldMk cId="4240201195" sldId="264"/>
            <ac:spMk id="6" creationId="{E69691C9-4130-6C00-EBDC-5FBC509FA7F0}"/>
          </ac:spMkLst>
        </pc:spChg>
        <pc:spChg chg="add mod">
          <ac:chgData name="Kornelia Jędrzejczak" userId="f90ccb89f855f363" providerId="Windows Live" clId="Web-{00CF458B-9513-43A6-BDED-DC6AD6BB343E}" dt="2024-09-28T22:13:15.885" v="1334" actId="1076"/>
          <ac:spMkLst>
            <pc:docMk/>
            <pc:sldMk cId="4240201195" sldId="264"/>
            <ac:spMk id="7" creationId="{8CF7FA73-EF2D-71BA-A6B2-9DEDC308F667}"/>
          </ac:spMkLst>
        </pc:spChg>
        <pc:spChg chg="add mod">
          <ac:chgData name="Kornelia Jędrzejczak" userId="f90ccb89f855f363" providerId="Windows Live" clId="Web-{00CF458B-9513-43A6-BDED-DC6AD6BB343E}" dt="2024-09-28T22:13:23.541" v="1335" actId="1076"/>
          <ac:spMkLst>
            <pc:docMk/>
            <pc:sldMk cId="4240201195" sldId="264"/>
            <ac:spMk id="8" creationId="{D375132C-5B3C-16EE-93B9-AF69BA8E1C56}"/>
          </ac:spMkLst>
        </pc:spChg>
        <pc:spChg chg="add mod">
          <ac:chgData name="Kornelia Jędrzejczak" userId="f90ccb89f855f363" providerId="Windows Live" clId="Web-{00CF458B-9513-43A6-BDED-DC6AD6BB343E}" dt="2024-09-28T22:14:00.174" v="1350" actId="1076"/>
          <ac:spMkLst>
            <pc:docMk/>
            <pc:sldMk cId="4240201195" sldId="264"/>
            <ac:spMk id="9" creationId="{1BE6197D-16E0-A172-A48C-0A6D70984DA6}"/>
          </ac:spMkLst>
        </pc:spChg>
      </pc:sldChg>
      <pc:sldChg chg="addSp modSp mod setBg">
        <pc:chgData name="Kornelia Jędrzejczak" userId="f90ccb89f855f363" providerId="Windows Live" clId="Web-{00CF458B-9513-43A6-BDED-DC6AD6BB343E}" dt="2024-09-28T21:45:24.798" v="1078" actId="20577"/>
        <pc:sldMkLst>
          <pc:docMk/>
          <pc:sldMk cId="4067738388" sldId="265"/>
        </pc:sldMkLst>
        <pc:spChg chg="mod">
          <ac:chgData name="Kornelia Jędrzejczak" userId="f90ccb89f855f363" providerId="Windows Live" clId="Web-{00CF458B-9513-43A6-BDED-DC6AD6BB343E}" dt="2024-09-28T21:45:24.798" v="1078" actId="20577"/>
          <ac:spMkLst>
            <pc:docMk/>
            <pc:sldMk cId="4067738388" sldId="265"/>
            <ac:spMk id="2" creationId="{DFAB72B6-2759-B032-28B0-F79FF1C22D29}"/>
          </ac:spMkLst>
        </pc:spChg>
        <pc:spChg chg="mod">
          <ac:chgData name="Kornelia Jędrzejczak" userId="f90ccb89f855f363" providerId="Windows Live" clId="Web-{00CF458B-9513-43A6-BDED-DC6AD6BB343E}" dt="2024-09-28T21:43:27.435" v="1053" actId="20577"/>
          <ac:spMkLst>
            <pc:docMk/>
            <pc:sldMk cId="4067738388" sldId="265"/>
            <ac:spMk id="3" creationId="{376DF203-1CAD-4594-187C-95621348AFF2}"/>
          </ac:spMkLst>
        </pc:spChg>
        <pc:picChg chg="add mod ord">
          <ac:chgData name="Kornelia Jędrzejczak" userId="f90ccb89f855f363" providerId="Windows Live" clId="Web-{00CF458B-9513-43A6-BDED-DC6AD6BB343E}" dt="2024-09-28T21:44:02.780" v="1059"/>
          <ac:picMkLst>
            <pc:docMk/>
            <pc:sldMk cId="4067738388" sldId="265"/>
            <ac:picMk id="4" creationId="{8CBB40B5-7F48-0DF8-8D0A-B06509CD1254}"/>
          </ac:picMkLst>
        </pc:picChg>
      </pc:sldChg>
    </pc:docChg>
  </pc:docChgLst>
  <pc:docChgLst>
    <pc:chgData name="Kornelia Jędrzejczak" userId="f90ccb89f855f363" providerId="Windows Live" clId="Web-{6171E00C-4488-4B0C-A346-6B01ADC9E68D}"/>
    <pc:docChg chg="addSld">
      <pc:chgData name="Kornelia Jędrzejczak" userId="f90ccb89f855f363" providerId="Windows Live" clId="Web-{6171E00C-4488-4B0C-A346-6B01ADC9E68D}" dt="2024-09-28T09:28:15.264" v="7"/>
      <pc:docMkLst>
        <pc:docMk/>
      </pc:docMkLst>
      <pc:sldChg chg="new">
        <pc:chgData name="Kornelia Jędrzejczak" userId="f90ccb89f855f363" providerId="Windows Live" clId="Web-{6171E00C-4488-4B0C-A346-6B01ADC9E68D}" dt="2024-09-28T09:27:16.434" v="0"/>
        <pc:sldMkLst>
          <pc:docMk/>
          <pc:sldMk cId="184080331" sldId="258"/>
        </pc:sldMkLst>
      </pc:sldChg>
      <pc:sldChg chg="new">
        <pc:chgData name="Kornelia Jędrzejczak" userId="f90ccb89f855f363" providerId="Windows Live" clId="Web-{6171E00C-4488-4B0C-A346-6B01ADC9E68D}" dt="2024-09-28T09:27:35.356" v="1"/>
        <pc:sldMkLst>
          <pc:docMk/>
          <pc:sldMk cId="3923645167" sldId="259"/>
        </pc:sldMkLst>
      </pc:sldChg>
      <pc:sldChg chg="new">
        <pc:chgData name="Kornelia Jędrzejczak" userId="f90ccb89f855f363" providerId="Windows Live" clId="Web-{6171E00C-4488-4B0C-A346-6B01ADC9E68D}" dt="2024-09-28T09:27:53.826" v="2"/>
        <pc:sldMkLst>
          <pc:docMk/>
          <pc:sldMk cId="702582153" sldId="260"/>
        </pc:sldMkLst>
      </pc:sldChg>
      <pc:sldChg chg="new">
        <pc:chgData name="Kornelia Jędrzejczak" userId="f90ccb89f855f363" providerId="Windows Live" clId="Web-{6171E00C-4488-4B0C-A346-6B01ADC9E68D}" dt="2024-09-28T09:28:01.014" v="3"/>
        <pc:sldMkLst>
          <pc:docMk/>
          <pc:sldMk cId="1482020485" sldId="261"/>
        </pc:sldMkLst>
      </pc:sldChg>
      <pc:sldChg chg="new">
        <pc:chgData name="Kornelia Jędrzejczak" userId="f90ccb89f855f363" providerId="Windows Live" clId="Web-{6171E00C-4488-4B0C-A346-6B01ADC9E68D}" dt="2024-09-28T09:28:04.217" v="4"/>
        <pc:sldMkLst>
          <pc:docMk/>
          <pc:sldMk cId="3132645714" sldId="262"/>
        </pc:sldMkLst>
      </pc:sldChg>
      <pc:sldChg chg="new">
        <pc:chgData name="Kornelia Jędrzejczak" userId="f90ccb89f855f363" providerId="Windows Live" clId="Web-{6171E00C-4488-4B0C-A346-6B01ADC9E68D}" dt="2024-09-28T09:28:06.842" v="5"/>
        <pc:sldMkLst>
          <pc:docMk/>
          <pc:sldMk cId="1258750973" sldId="263"/>
        </pc:sldMkLst>
      </pc:sldChg>
      <pc:sldChg chg="new">
        <pc:chgData name="Kornelia Jędrzejczak" userId="f90ccb89f855f363" providerId="Windows Live" clId="Web-{6171E00C-4488-4B0C-A346-6B01ADC9E68D}" dt="2024-09-28T09:28:09.702" v="6"/>
        <pc:sldMkLst>
          <pc:docMk/>
          <pc:sldMk cId="4240201195" sldId="264"/>
        </pc:sldMkLst>
      </pc:sldChg>
      <pc:sldChg chg="new">
        <pc:chgData name="Kornelia Jędrzejczak" userId="f90ccb89f855f363" providerId="Windows Live" clId="Web-{6171E00C-4488-4B0C-A346-6B01ADC9E68D}" dt="2024-09-28T09:28:15.264" v="7"/>
        <pc:sldMkLst>
          <pc:docMk/>
          <pc:sldMk cId="4067738388" sldId="265"/>
        </pc:sldMkLst>
      </pc:sldChg>
    </pc:docChg>
  </pc:docChgLst>
  <pc:docChgLst>
    <pc:chgData name="Kornelia Jędrzejczak" userId="f90ccb89f855f363" providerId="Windows Live" clId="Web-{68399D0E-B93C-4F38-A936-28033732D098}"/>
    <pc:docChg chg="modSld">
      <pc:chgData name="Kornelia Jędrzejczak" userId="f90ccb89f855f363" providerId="Windows Live" clId="Web-{68399D0E-B93C-4F38-A936-28033732D098}" dt="2024-09-29T19:04:06.829" v="383"/>
      <pc:docMkLst>
        <pc:docMk/>
      </pc:docMkLst>
      <pc:sldChg chg="addSp delSp modSp">
        <pc:chgData name="Kornelia Jędrzejczak" userId="f90ccb89f855f363" providerId="Windows Live" clId="Web-{68399D0E-B93C-4F38-A936-28033732D098}" dt="2024-09-29T18:45:24.003" v="96" actId="14100"/>
        <pc:sldMkLst>
          <pc:docMk/>
          <pc:sldMk cId="3085746488" sldId="257"/>
        </pc:sldMkLst>
        <pc:spChg chg="mod">
          <ac:chgData name="Kornelia Jędrzejczak" userId="f90ccb89f855f363" providerId="Windows Live" clId="Web-{68399D0E-B93C-4F38-A936-28033732D098}" dt="2024-09-29T18:35:31.838" v="0" actId="1076"/>
          <ac:spMkLst>
            <pc:docMk/>
            <pc:sldMk cId="3085746488" sldId="257"/>
            <ac:spMk id="2" creationId="{00000000-0000-0000-0000-000000000000}"/>
          </ac:spMkLst>
        </pc:spChg>
        <pc:spChg chg="mod">
          <ac:chgData name="Kornelia Jędrzejczak" userId="f90ccb89f855f363" providerId="Windows Live" clId="Web-{68399D0E-B93C-4F38-A936-28033732D098}" dt="2024-09-29T18:45:24.003" v="96" actId="14100"/>
          <ac:spMkLst>
            <pc:docMk/>
            <pc:sldMk cId="3085746488" sldId="257"/>
            <ac:spMk id="3" creationId="{00000000-0000-0000-0000-000000000000}"/>
          </ac:spMkLst>
        </pc:spChg>
        <pc:spChg chg="add del">
          <ac:chgData name="Kornelia Jędrzejczak" userId="f90ccb89f855f363" providerId="Windows Live" clId="Web-{68399D0E-B93C-4F38-A936-28033732D098}" dt="2024-09-29T18:35:52.746" v="2"/>
          <ac:spMkLst>
            <pc:docMk/>
            <pc:sldMk cId="3085746488" sldId="257"/>
            <ac:spMk id="4" creationId="{AF050404-B527-A924-6E61-C48BCF74EF6C}"/>
          </ac:spMkLst>
        </pc:spChg>
        <pc:spChg chg="add del mod ord">
          <ac:chgData name="Kornelia Jędrzejczak" userId="f90ccb89f855f363" providerId="Windows Live" clId="Web-{68399D0E-B93C-4F38-A936-28033732D098}" dt="2024-09-29T18:40:05.943" v="34"/>
          <ac:spMkLst>
            <pc:docMk/>
            <pc:sldMk cId="3085746488" sldId="257"/>
            <ac:spMk id="5" creationId="{2C2CC37A-38D4-644C-AC23-C659BDCF8877}"/>
          </ac:spMkLst>
        </pc:spChg>
        <pc:spChg chg="add del mod ord">
          <ac:chgData name="Kornelia Jędrzejczak" userId="f90ccb89f855f363" providerId="Windows Live" clId="Web-{68399D0E-B93C-4F38-A936-28033732D098}" dt="2024-09-29T18:40:04.990" v="33"/>
          <ac:spMkLst>
            <pc:docMk/>
            <pc:sldMk cId="3085746488" sldId="257"/>
            <ac:spMk id="6" creationId="{B0292AE8-E8B1-379F-A926-CB986B8DF053}"/>
          </ac:spMkLst>
        </pc:spChg>
        <pc:spChg chg="add">
          <ac:chgData name="Kornelia Jędrzejczak" userId="f90ccb89f855f363" providerId="Windows Live" clId="Web-{68399D0E-B93C-4F38-A936-28033732D098}" dt="2024-09-29T18:42:38.949" v="57"/>
          <ac:spMkLst>
            <pc:docMk/>
            <pc:sldMk cId="3085746488" sldId="257"/>
            <ac:spMk id="9" creationId="{2819054A-AA99-E2CF-B0CE-48683ED31E6E}"/>
          </ac:spMkLst>
        </pc:spChg>
        <pc:spChg chg="add mod">
          <ac:chgData name="Kornelia Jędrzejczak" userId="f90ccb89f855f363" providerId="Windows Live" clId="Web-{68399D0E-B93C-4F38-A936-28033732D098}" dt="2024-09-29T18:45:23.096" v="95" actId="14100"/>
          <ac:spMkLst>
            <pc:docMk/>
            <pc:sldMk cId="3085746488" sldId="257"/>
            <ac:spMk id="10" creationId="{8E5D87D2-195A-0AE8-A294-3E63C390EEC3}"/>
          </ac:spMkLst>
        </pc:spChg>
        <pc:picChg chg="add mod">
          <ac:chgData name="Kornelia Jędrzejczak" userId="f90ccb89f855f363" providerId="Windows Live" clId="Web-{68399D0E-B93C-4F38-A936-28033732D098}" dt="2024-09-29T18:40:46.367" v="40"/>
          <ac:picMkLst>
            <pc:docMk/>
            <pc:sldMk cId="3085746488" sldId="257"/>
            <ac:picMk id="7" creationId="{61747A67-117A-FFD6-36D4-1D0F9AE12926}"/>
          </ac:picMkLst>
        </pc:picChg>
        <pc:picChg chg="add mod">
          <ac:chgData name="Kornelia Jędrzejczak" userId="f90ccb89f855f363" providerId="Windows Live" clId="Web-{68399D0E-B93C-4F38-A936-28033732D098}" dt="2024-09-29T18:41:12.118" v="42" actId="1076"/>
          <ac:picMkLst>
            <pc:docMk/>
            <pc:sldMk cId="3085746488" sldId="257"/>
            <ac:picMk id="8" creationId="{009C5ACD-4915-17D1-A795-430152326F24}"/>
          </ac:picMkLst>
        </pc:picChg>
      </pc:sldChg>
      <pc:sldChg chg="addSp modSp">
        <pc:chgData name="Kornelia Jędrzejczak" userId="f90ccb89f855f363" providerId="Windows Live" clId="Web-{68399D0E-B93C-4F38-A936-28033732D098}" dt="2024-09-29T18:51:04.470" v="215" actId="20577"/>
        <pc:sldMkLst>
          <pc:docMk/>
          <pc:sldMk cId="184080331" sldId="258"/>
        </pc:sldMkLst>
        <pc:spChg chg="mod">
          <ac:chgData name="Kornelia Jędrzejczak" userId="f90ccb89f855f363" providerId="Windows Live" clId="Web-{68399D0E-B93C-4F38-A936-28033732D098}" dt="2024-09-29T18:45:40.285" v="98" actId="1076"/>
          <ac:spMkLst>
            <pc:docMk/>
            <pc:sldMk cId="184080331" sldId="258"/>
            <ac:spMk id="2" creationId="{83418427-54C7-9DF7-4FA4-AFD133DA717B}"/>
          </ac:spMkLst>
        </pc:spChg>
        <pc:spChg chg="add mod ord">
          <ac:chgData name="Kornelia Jędrzejczak" userId="f90ccb89f855f363" providerId="Windows Live" clId="Web-{68399D0E-B93C-4F38-A936-28033732D098}" dt="2024-09-29T18:46:44.053" v="107" actId="1076"/>
          <ac:spMkLst>
            <pc:docMk/>
            <pc:sldMk cId="184080331" sldId="258"/>
            <ac:spMk id="3" creationId="{574ADF58-1C0E-4A4E-F93B-42AD3794DE22}"/>
          </ac:spMkLst>
        </pc:spChg>
        <pc:spChg chg="mod">
          <ac:chgData name="Kornelia Jędrzejczak" userId="f90ccb89f855f363" providerId="Windows Live" clId="Web-{68399D0E-B93C-4F38-A936-28033732D098}" dt="2024-09-29T18:51:04.470" v="215" actId="20577"/>
          <ac:spMkLst>
            <pc:docMk/>
            <pc:sldMk cId="184080331" sldId="258"/>
            <ac:spMk id="5" creationId="{A2922EB9-07FB-E1E1-F16E-939DCC291409}"/>
          </ac:spMkLst>
        </pc:spChg>
        <pc:picChg chg="mod">
          <ac:chgData name="Kornelia Jędrzejczak" userId="f90ccb89f855f363" providerId="Windows Live" clId="Web-{68399D0E-B93C-4F38-A936-28033732D098}" dt="2024-09-29T18:46:53.272" v="108" actId="1076"/>
          <ac:picMkLst>
            <pc:docMk/>
            <pc:sldMk cId="184080331" sldId="258"/>
            <ac:picMk id="4" creationId="{A0B6CFB4-131B-47BD-FE31-35E94BC79D51}"/>
          </ac:picMkLst>
        </pc:picChg>
      </pc:sldChg>
      <pc:sldChg chg="addSp delSp modSp">
        <pc:chgData name="Kornelia Jędrzejczak" userId="f90ccb89f855f363" providerId="Windows Live" clId="Web-{68399D0E-B93C-4F38-A936-28033732D098}" dt="2024-09-29T19:04:06.829" v="383"/>
        <pc:sldMkLst>
          <pc:docMk/>
          <pc:sldMk cId="3923645167" sldId="259"/>
        </pc:sldMkLst>
        <pc:spChg chg="mod">
          <ac:chgData name="Kornelia Jędrzejczak" userId="f90ccb89f855f363" providerId="Windows Live" clId="Web-{68399D0E-B93C-4F38-A936-28033732D098}" dt="2024-09-29T18:52:31.035" v="216" actId="1076"/>
          <ac:spMkLst>
            <pc:docMk/>
            <pc:sldMk cId="3923645167" sldId="259"/>
            <ac:spMk id="2" creationId="{2E305514-9F51-7E52-9BED-B0024BC6D705}"/>
          </ac:spMkLst>
        </pc:spChg>
        <pc:spChg chg="del mod">
          <ac:chgData name="Kornelia Jędrzejczak" userId="f90ccb89f855f363" providerId="Windows Live" clId="Web-{68399D0E-B93C-4F38-A936-28033732D098}" dt="2024-09-29T19:02:57.061" v="382"/>
          <ac:spMkLst>
            <pc:docMk/>
            <pc:sldMk cId="3923645167" sldId="259"/>
            <ac:spMk id="3" creationId="{AF88953B-4979-78C7-C2D3-E54E40D7CAA9}"/>
          </ac:spMkLst>
        </pc:spChg>
        <pc:spChg chg="add mod">
          <ac:chgData name="Kornelia Jędrzejczak" userId="f90ccb89f855f363" providerId="Windows Live" clId="Web-{68399D0E-B93C-4F38-A936-28033732D098}" dt="2024-09-29T18:53:49.007" v="257" actId="20577"/>
          <ac:spMkLst>
            <pc:docMk/>
            <pc:sldMk cId="3923645167" sldId="259"/>
            <ac:spMk id="4" creationId="{784567A2-95AE-8885-7FD6-850351023816}"/>
          </ac:spMkLst>
        </pc:spChg>
        <pc:spChg chg="add mod">
          <ac:chgData name="Kornelia Jędrzejczak" userId="f90ccb89f855f363" providerId="Windows Live" clId="Web-{68399D0E-B93C-4F38-A936-28033732D098}" dt="2024-09-29T19:00:32.727" v="356" actId="14100"/>
          <ac:spMkLst>
            <pc:docMk/>
            <pc:sldMk cId="3923645167" sldId="259"/>
            <ac:spMk id="5" creationId="{5569D441-94C7-0C17-02D0-552AFB4C07CD}"/>
          </ac:spMkLst>
        </pc:spChg>
        <pc:spChg chg="add del">
          <ac:chgData name="Kornelia Jędrzejczak" userId="f90ccb89f855f363" providerId="Windows Live" clId="Web-{68399D0E-B93C-4F38-A936-28033732D098}" dt="2024-09-29T18:54:39.306" v="267"/>
          <ac:spMkLst>
            <pc:docMk/>
            <pc:sldMk cId="3923645167" sldId="259"/>
            <ac:spMk id="6" creationId="{089B28C9-D099-FCE4-E81A-5F9A1086CE2E}"/>
          </ac:spMkLst>
        </pc:spChg>
        <pc:spChg chg="add del mod">
          <ac:chgData name="Kornelia Jędrzejczak" userId="f90ccb89f855f363" providerId="Windows Live" clId="Web-{68399D0E-B93C-4F38-A936-28033732D098}" dt="2024-09-29T18:54:54.541" v="270"/>
          <ac:spMkLst>
            <pc:docMk/>
            <pc:sldMk cId="3923645167" sldId="259"/>
            <ac:spMk id="7" creationId="{37189657-C566-C174-E0AC-0D7DBCA17F79}"/>
          </ac:spMkLst>
        </pc:spChg>
        <pc:spChg chg="add mod">
          <ac:chgData name="Kornelia Jędrzejczak" userId="f90ccb89f855f363" providerId="Windows Live" clId="Web-{68399D0E-B93C-4F38-A936-28033732D098}" dt="2024-09-29T19:00:34.352" v="357" actId="1076"/>
          <ac:spMkLst>
            <pc:docMk/>
            <pc:sldMk cId="3923645167" sldId="259"/>
            <ac:spMk id="8" creationId="{0D07A725-065E-0E23-2CE0-2FB17B6CE6BB}"/>
          </ac:spMkLst>
        </pc:spChg>
        <pc:spChg chg="add del">
          <ac:chgData name="Kornelia Jędrzejczak" userId="f90ccb89f855f363" providerId="Windows Live" clId="Web-{68399D0E-B93C-4F38-A936-28033732D098}" dt="2024-09-29T18:59:55.881" v="351"/>
          <ac:spMkLst>
            <pc:docMk/>
            <pc:sldMk cId="3923645167" sldId="259"/>
            <ac:spMk id="9" creationId="{87AD6ABE-25AF-4BD1-E221-3BD0937FCA4D}"/>
          </ac:spMkLst>
        </pc:spChg>
        <pc:spChg chg="add mod">
          <ac:chgData name="Kornelia Jędrzejczak" userId="f90ccb89f855f363" providerId="Windows Live" clId="Web-{68399D0E-B93C-4F38-A936-28033732D098}" dt="2024-09-29T19:02:49.248" v="381" actId="20577"/>
          <ac:spMkLst>
            <pc:docMk/>
            <pc:sldMk cId="3923645167" sldId="259"/>
            <ac:spMk id="10" creationId="{464427A7-EC73-2C35-DCC7-EA20E78B9E0B}"/>
          </ac:spMkLst>
        </pc:spChg>
        <pc:spChg chg="add del mod">
          <ac:chgData name="Kornelia Jędrzejczak" userId="f90ccb89f855f363" providerId="Windows Live" clId="Web-{68399D0E-B93C-4F38-A936-28033732D098}" dt="2024-09-29T19:04:06.829" v="383"/>
          <ac:spMkLst>
            <pc:docMk/>
            <pc:sldMk cId="3923645167" sldId="259"/>
            <ac:spMk id="12" creationId="{9D20FC6E-83CB-A8F3-B82E-B5142253CC26}"/>
          </ac:spMkLst>
        </pc:spChg>
      </pc:sldChg>
    </pc:docChg>
  </pc:docChgLst>
  <pc:docChgLst>
    <pc:chgData name="robert staniszewski" userId="dee438da72294f34" providerId="Windows Live" clId="Web-{56A9D8FE-9C42-4A4D-B864-9BE5354CF65C}"/>
    <pc:docChg chg="modSld addMainMaster delMainMaster">
      <pc:chgData name="robert staniszewski" userId="dee438da72294f34" providerId="Windows Live" clId="Web-{56A9D8FE-9C42-4A4D-B864-9BE5354CF65C}" dt="2024-09-28T14:30:49.068" v="1182" actId="20577"/>
      <pc:docMkLst>
        <pc:docMk/>
      </pc:docMkLst>
      <pc:sldChg chg="modSp mod modClrScheme chgLayout">
        <pc:chgData name="robert staniszewski" userId="dee438da72294f34" providerId="Windows Live" clId="Web-{56A9D8FE-9C42-4A4D-B864-9BE5354CF65C}" dt="2024-09-28T14:13:51.878" v="406"/>
        <pc:sldMkLst>
          <pc:docMk/>
          <pc:sldMk cId="3777903727" sldId="256"/>
        </pc:sldMkLst>
        <pc:spChg chg="mod ord">
          <ac:chgData name="robert staniszewski" userId="dee438da72294f34" providerId="Windows Live" clId="Web-{56A9D8FE-9C42-4A4D-B864-9BE5354CF65C}" dt="2024-09-28T14:13:51.878" v="406"/>
          <ac:spMkLst>
            <pc:docMk/>
            <pc:sldMk cId="3777903727" sldId="256"/>
            <ac:spMk id="2" creationId="{00000000-0000-0000-0000-000000000000}"/>
          </ac:spMkLst>
        </pc:spChg>
        <pc:spChg chg="mod ord">
          <ac:chgData name="robert staniszewski" userId="dee438da72294f34" providerId="Windows Live" clId="Web-{56A9D8FE-9C42-4A4D-B864-9BE5354CF65C}" dt="2024-09-28T14:13:51.878" v="406"/>
          <ac:spMkLst>
            <pc:docMk/>
            <pc:sldMk cId="3777903727" sldId="256"/>
            <ac:spMk id="3" creationId="{00000000-0000-0000-0000-000000000000}"/>
          </ac:spMkLst>
        </pc:spChg>
      </pc:sldChg>
      <pc:sldChg chg="modSp mod modClrScheme chgLayout">
        <pc:chgData name="robert staniszewski" userId="dee438da72294f34" providerId="Windows Live" clId="Web-{56A9D8FE-9C42-4A4D-B864-9BE5354CF65C}" dt="2024-09-28T14:13:51.878" v="406"/>
        <pc:sldMkLst>
          <pc:docMk/>
          <pc:sldMk cId="3085746488" sldId="257"/>
        </pc:sldMkLst>
        <pc:spChg chg="mod ord">
          <ac:chgData name="robert staniszewski" userId="dee438da72294f34" providerId="Windows Live" clId="Web-{56A9D8FE-9C42-4A4D-B864-9BE5354CF65C}" dt="2024-09-28T14:13:51.878" v="406"/>
          <ac:spMkLst>
            <pc:docMk/>
            <pc:sldMk cId="3085746488" sldId="257"/>
            <ac:spMk id="2" creationId="{00000000-0000-0000-0000-000000000000}"/>
          </ac:spMkLst>
        </pc:spChg>
        <pc:spChg chg="mod ord">
          <ac:chgData name="robert staniszewski" userId="dee438da72294f34" providerId="Windows Live" clId="Web-{56A9D8FE-9C42-4A4D-B864-9BE5354CF65C}" dt="2024-09-28T14:13:51.878" v="406"/>
          <ac:spMkLst>
            <pc:docMk/>
            <pc:sldMk cId="3085746488" sldId="257"/>
            <ac:spMk id="3" creationId="{00000000-0000-0000-0000-000000000000}"/>
          </ac:spMkLst>
        </pc:spChg>
      </pc:sldChg>
      <pc:sldChg chg="modSp mod modClrScheme chgLayout">
        <pc:chgData name="robert staniszewski" userId="dee438da72294f34" providerId="Windows Live" clId="Web-{56A9D8FE-9C42-4A4D-B864-9BE5354CF65C}" dt="2024-09-28T14:13:51.878" v="406"/>
        <pc:sldMkLst>
          <pc:docMk/>
          <pc:sldMk cId="184080331" sldId="258"/>
        </pc:sldMkLst>
        <pc:spChg chg="mod ord">
          <ac:chgData name="robert staniszewski" userId="dee438da72294f34" providerId="Windows Live" clId="Web-{56A9D8FE-9C42-4A4D-B864-9BE5354CF65C}" dt="2024-09-28T14:13:51.878" v="406"/>
          <ac:spMkLst>
            <pc:docMk/>
            <pc:sldMk cId="184080331" sldId="258"/>
            <ac:spMk id="2" creationId="{83418427-54C7-9DF7-4FA4-AFD133DA717B}"/>
          </ac:spMkLst>
        </pc:spChg>
        <pc:spChg chg="mod ord">
          <ac:chgData name="robert staniszewski" userId="dee438da72294f34" providerId="Windows Live" clId="Web-{56A9D8FE-9C42-4A4D-B864-9BE5354CF65C}" dt="2024-09-28T14:13:51.878" v="406"/>
          <ac:spMkLst>
            <pc:docMk/>
            <pc:sldMk cId="184080331" sldId="258"/>
            <ac:spMk id="3" creationId="{C633C9D1-0E7B-0742-EE22-6D8D5C5BE142}"/>
          </ac:spMkLst>
        </pc:spChg>
      </pc:sldChg>
      <pc:sldChg chg="modSp mod modClrScheme chgLayout">
        <pc:chgData name="robert staniszewski" userId="dee438da72294f34" providerId="Windows Live" clId="Web-{56A9D8FE-9C42-4A4D-B864-9BE5354CF65C}" dt="2024-09-28T14:13:51.878" v="406"/>
        <pc:sldMkLst>
          <pc:docMk/>
          <pc:sldMk cId="3923645167" sldId="259"/>
        </pc:sldMkLst>
        <pc:spChg chg="mod ord">
          <ac:chgData name="robert staniszewski" userId="dee438da72294f34" providerId="Windows Live" clId="Web-{56A9D8FE-9C42-4A4D-B864-9BE5354CF65C}" dt="2024-09-28T14:13:51.878" v="406"/>
          <ac:spMkLst>
            <pc:docMk/>
            <pc:sldMk cId="3923645167" sldId="259"/>
            <ac:spMk id="2" creationId="{2E305514-9F51-7E52-9BED-B0024BC6D705}"/>
          </ac:spMkLst>
        </pc:spChg>
        <pc:spChg chg="mod ord">
          <ac:chgData name="robert staniszewski" userId="dee438da72294f34" providerId="Windows Live" clId="Web-{56A9D8FE-9C42-4A4D-B864-9BE5354CF65C}" dt="2024-09-28T14:13:51.878" v="406"/>
          <ac:spMkLst>
            <pc:docMk/>
            <pc:sldMk cId="3923645167" sldId="259"/>
            <ac:spMk id="3" creationId="{AF88953B-4979-78C7-C2D3-E54E40D7CAA9}"/>
          </ac:spMkLst>
        </pc:spChg>
      </pc:sldChg>
      <pc:sldChg chg="modSp mod modClrScheme chgLayout">
        <pc:chgData name="robert staniszewski" userId="dee438da72294f34" providerId="Windows Live" clId="Web-{56A9D8FE-9C42-4A4D-B864-9BE5354CF65C}" dt="2024-09-28T14:13:51.878" v="406"/>
        <pc:sldMkLst>
          <pc:docMk/>
          <pc:sldMk cId="702582153" sldId="260"/>
        </pc:sldMkLst>
        <pc:spChg chg="mod ord">
          <ac:chgData name="robert staniszewski" userId="dee438da72294f34" providerId="Windows Live" clId="Web-{56A9D8FE-9C42-4A4D-B864-9BE5354CF65C}" dt="2024-09-28T14:13:51.878" v="406"/>
          <ac:spMkLst>
            <pc:docMk/>
            <pc:sldMk cId="702582153" sldId="260"/>
            <ac:spMk id="2" creationId="{4D1443DC-DED3-1BAF-C840-BE836B454A93}"/>
          </ac:spMkLst>
        </pc:spChg>
        <pc:spChg chg="mod ord">
          <ac:chgData name="robert staniszewski" userId="dee438da72294f34" providerId="Windows Live" clId="Web-{56A9D8FE-9C42-4A4D-B864-9BE5354CF65C}" dt="2024-09-28T14:13:51.878" v="406"/>
          <ac:spMkLst>
            <pc:docMk/>
            <pc:sldMk cId="702582153" sldId="260"/>
            <ac:spMk id="3" creationId="{846A124D-30FC-83CC-7BF1-15CF91485293}"/>
          </ac:spMkLst>
        </pc:spChg>
      </pc:sldChg>
      <pc:sldChg chg="modSp mod modClrScheme chgLayout">
        <pc:chgData name="robert staniszewski" userId="dee438da72294f34" providerId="Windows Live" clId="Web-{56A9D8FE-9C42-4A4D-B864-9BE5354CF65C}" dt="2024-09-28T14:13:51.878" v="406"/>
        <pc:sldMkLst>
          <pc:docMk/>
          <pc:sldMk cId="1482020485" sldId="261"/>
        </pc:sldMkLst>
        <pc:spChg chg="mod ord">
          <ac:chgData name="robert staniszewski" userId="dee438da72294f34" providerId="Windows Live" clId="Web-{56A9D8FE-9C42-4A4D-B864-9BE5354CF65C}" dt="2024-09-28T14:13:51.878" v="406"/>
          <ac:spMkLst>
            <pc:docMk/>
            <pc:sldMk cId="1482020485" sldId="261"/>
            <ac:spMk id="2" creationId="{59A02A23-AC3F-5B57-0A40-E1C4D951224A}"/>
          </ac:spMkLst>
        </pc:spChg>
        <pc:spChg chg="mod ord">
          <ac:chgData name="robert staniszewski" userId="dee438da72294f34" providerId="Windows Live" clId="Web-{56A9D8FE-9C42-4A4D-B864-9BE5354CF65C}" dt="2024-09-28T14:13:51.878" v="406"/>
          <ac:spMkLst>
            <pc:docMk/>
            <pc:sldMk cId="1482020485" sldId="261"/>
            <ac:spMk id="3" creationId="{EC2EFC5B-AC7D-C74D-0801-E5014286916A}"/>
          </ac:spMkLst>
        </pc:spChg>
      </pc:sldChg>
      <pc:sldChg chg="modSp mod modClrScheme chgLayout">
        <pc:chgData name="robert staniszewski" userId="dee438da72294f34" providerId="Windows Live" clId="Web-{56A9D8FE-9C42-4A4D-B864-9BE5354CF65C}" dt="2024-09-28T14:13:51.878" v="406"/>
        <pc:sldMkLst>
          <pc:docMk/>
          <pc:sldMk cId="3132645714" sldId="262"/>
        </pc:sldMkLst>
        <pc:spChg chg="mod ord">
          <ac:chgData name="robert staniszewski" userId="dee438da72294f34" providerId="Windows Live" clId="Web-{56A9D8FE-9C42-4A4D-B864-9BE5354CF65C}" dt="2024-09-28T14:13:51.878" v="406"/>
          <ac:spMkLst>
            <pc:docMk/>
            <pc:sldMk cId="3132645714" sldId="262"/>
            <ac:spMk id="2" creationId="{2970D064-E206-8EF8-D4AD-EA4338672D6C}"/>
          </ac:spMkLst>
        </pc:spChg>
        <pc:spChg chg="mod ord">
          <ac:chgData name="robert staniszewski" userId="dee438da72294f34" providerId="Windows Live" clId="Web-{56A9D8FE-9C42-4A4D-B864-9BE5354CF65C}" dt="2024-09-28T14:13:51.878" v="406"/>
          <ac:spMkLst>
            <pc:docMk/>
            <pc:sldMk cId="3132645714" sldId="262"/>
            <ac:spMk id="3" creationId="{D7F82457-0197-556D-8CA6-867B83EDBDAA}"/>
          </ac:spMkLst>
        </pc:spChg>
      </pc:sldChg>
      <pc:sldChg chg="modSp mod modClrScheme chgLayout">
        <pc:chgData name="robert staniszewski" userId="dee438da72294f34" providerId="Windows Live" clId="Web-{56A9D8FE-9C42-4A4D-B864-9BE5354CF65C}" dt="2024-09-28T14:15:51.350" v="426" actId="20577"/>
        <pc:sldMkLst>
          <pc:docMk/>
          <pc:sldMk cId="1258750973" sldId="263"/>
        </pc:sldMkLst>
        <pc:spChg chg="mod ord">
          <ac:chgData name="robert staniszewski" userId="dee438da72294f34" providerId="Windows Live" clId="Web-{56A9D8FE-9C42-4A4D-B864-9BE5354CF65C}" dt="2024-09-28T14:13:51.878" v="406"/>
          <ac:spMkLst>
            <pc:docMk/>
            <pc:sldMk cId="1258750973" sldId="263"/>
            <ac:spMk id="2" creationId="{C3C1228E-E881-7558-F6C2-141C45BEBF05}"/>
          </ac:spMkLst>
        </pc:spChg>
        <pc:spChg chg="mod ord">
          <ac:chgData name="robert staniszewski" userId="dee438da72294f34" providerId="Windows Live" clId="Web-{56A9D8FE-9C42-4A4D-B864-9BE5354CF65C}" dt="2024-09-28T14:15:51.350" v="426" actId="20577"/>
          <ac:spMkLst>
            <pc:docMk/>
            <pc:sldMk cId="1258750973" sldId="263"/>
            <ac:spMk id="3" creationId="{C2266726-44FF-BFE3-85A5-56294B35EC5E}"/>
          </ac:spMkLst>
        </pc:spChg>
      </pc:sldChg>
      <pc:sldChg chg="modSp mod modClrScheme chgLayout">
        <pc:chgData name="robert staniszewski" userId="dee438da72294f34" providerId="Windows Live" clId="Web-{56A9D8FE-9C42-4A4D-B864-9BE5354CF65C}" dt="2024-09-28T14:30:49.068" v="1182" actId="20577"/>
        <pc:sldMkLst>
          <pc:docMk/>
          <pc:sldMk cId="4240201195" sldId="264"/>
        </pc:sldMkLst>
        <pc:spChg chg="mod ord">
          <ac:chgData name="robert staniszewski" userId="dee438da72294f34" providerId="Windows Live" clId="Web-{56A9D8FE-9C42-4A4D-B864-9BE5354CF65C}" dt="2024-09-28T14:18:07.746" v="433" actId="20577"/>
          <ac:spMkLst>
            <pc:docMk/>
            <pc:sldMk cId="4240201195" sldId="264"/>
            <ac:spMk id="2" creationId="{20B0FAD2-58C1-ABCB-253D-6F1CBB81D34F}"/>
          </ac:spMkLst>
        </pc:spChg>
        <pc:spChg chg="mod ord">
          <ac:chgData name="robert staniszewski" userId="dee438da72294f34" providerId="Windows Live" clId="Web-{56A9D8FE-9C42-4A4D-B864-9BE5354CF65C}" dt="2024-09-28T14:30:49.068" v="1182" actId="20577"/>
          <ac:spMkLst>
            <pc:docMk/>
            <pc:sldMk cId="4240201195" sldId="264"/>
            <ac:spMk id="3" creationId="{3039D688-BB55-4AEB-8381-B630232F555D}"/>
          </ac:spMkLst>
        </pc:spChg>
      </pc:sldChg>
      <pc:sldChg chg="modSp mod modClrScheme chgLayout">
        <pc:chgData name="robert staniszewski" userId="dee438da72294f34" providerId="Windows Live" clId="Web-{56A9D8FE-9C42-4A4D-B864-9BE5354CF65C}" dt="2024-09-28T14:13:51.878" v="406"/>
        <pc:sldMkLst>
          <pc:docMk/>
          <pc:sldMk cId="4067738388" sldId="265"/>
        </pc:sldMkLst>
        <pc:spChg chg="mod ord">
          <ac:chgData name="robert staniszewski" userId="dee438da72294f34" providerId="Windows Live" clId="Web-{56A9D8FE-9C42-4A4D-B864-9BE5354CF65C}" dt="2024-09-28T14:13:51.878" v="406"/>
          <ac:spMkLst>
            <pc:docMk/>
            <pc:sldMk cId="4067738388" sldId="265"/>
            <ac:spMk id="2" creationId="{DFAB72B6-2759-B032-28B0-F79FF1C22D29}"/>
          </ac:spMkLst>
        </pc:spChg>
        <pc:spChg chg="mod ord">
          <ac:chgData name="robert staniszewski" userId="dee438da72294f34" providerId="Windows Live" clId="Web-{56A9D8FE-9C42-4A4D-B864-9BE5354CF65C}" dt="2024-09-28T14:13:51.878" v="406"/>
          <ac:spMkLst>
            <pc:docMk/>
            <pc:sldMk cId="4067738388" sldId="265"/>
            <ac:spMk id="3" creationId="{376DF203-1CAD-4594-187C-95621348AFF2}"/>
          </ac:spMkLst>
        </pc:spChg>
      </pc:sldChg>
      <pc:sldMasterChg chg="del delSldLayout">
        <pc:chgData name="robert staniszewski" userId="dee438da72294f34" providerId="Windows Live" clId="Web-{56A9D8FE-9C42-4A4D-B864-9BE5354CF65C}" dt="2024-09-28T14:13:34.299" v="401"/>
        <pc:sldMasterMkLst>
          <pc:docMk/>
          <pc:sldMasterMk cId="2844217095" sldId="2147483648"/>
        </pc:sldMasterMkLst>
        <pc:sldLayoutChg chg="del">
          <pc:chgData name="robert staniszewski" userId="dee438da72294f34" providerId="Windows Live" clId="Web-{56A9D8FE-9C42-4A4D-B864-9BE5354CF65C}" dt="2024-09-28T14:13:34.299" v="401"/>
          <pc:sldLayoutMkLst>
            <pc:docMk/>
            <pc:sldMasterMk cId="2844217095" sldId="2147483648"/>
            <pc:sldLayoutMk cId="1030878196" sldId="2147483649"/>
          </pc:sldLayoutMkLst>
        </pc:sldLayoutChg>
        <pc:sldLayoutChg chg="del">
          <pc:chgData name="robert staniszewski" userId="dee438da72294f34" providerId="Windows Live" clId="Web-{56A9D8FE-9C42-4A4D-B864-9BE5354CF65C}" dt="2024-09-28T14:13:34.299" v="401"/>
          <pc:sldLayoutMkLst>
            <pc:docMk/>
            <pc:sldMasterMk cId="2844217095" sldId="2147483648"/>
            <pc:sldLayoutMk cId="3691718622" sldId="2147483650"/>
          </pc:sldLayoutMkLst>
        </pc:sldLayoutChg>
        <pc:sldLayoutChg chg="del">
          <pc:chgData name="robert staniszewski" userId="dee438da72294f34" providerId="Windows Live" clId="Web-{56A9D8FE-9C42-4A4D-B864-9BE5354CF65C}" dt="2024-09-28T14:13:34.299" v="401"/>
          <pc:sldLayoutMkLst>
            <pc:docMk/>
            <pc:sldMasterMk cId="2844217095" sldId="2147483648"/>
            <pc:sldLayoutMk cId="3404566066" sldId="2147483651"/>
          </pc:sldLayoutMkLst>
        </pc:sldLayoutChg>
        <pc:sldLayoutChg chg="del">
          <pc:chgData name="robert staniszewski" userId="dee438da72294f34" providerId="Windows Live" clId="Web-{56A9D8FE-9C42-4A4D-B864-9BE5354CF65C}" dt="2024-09-28T14:13:34.299" v="401"/>
          <pc:sldLayoutMkLst>
            <pc:docMk/>
            <pc:sldMasterMk cId="2844217095" sldId="2147483648"/>
            <pc:sldLayoutMk cId="3670005445" sldId="2147483652"/>
          </pc:sldLayoutMkLst>
        </pc:sldLayoutChg>
        <pc:sldLayoutChg chg="del">
          <pc:chgData name="robert staniszewski" userId="dee438da72294f34" providerId="Windows Live" clId="Web-{56A9D8FE-9C42-4A4D-B864-9BE5354CF65C}" dt="2024-09-28T14:13:34.299" v="401"/>
          <pc:sldLayoutMkLst>
            <pc:docMk/>
            <pc:sldMasterMk cId="2844217095" sldId="2147483648"/>
            <pc:sldLayoutMk cId="3050976847" sldId="2147483653"/>
          </pc:sldLayoutMkLst>
        </pc:sldLayoutChg>
        <pc:sldLayoutChg chg="del">
          <pc:chgData name="robert staniszewski" userId="dee438da72294f34" providerId="Windows Live" clId="Web-{56A9D8FE-9C42-4A4D-B864-9BE5354CF65C}" dt="2024-09-28T14:13:34.299" v="401"/>
          <pc:sldLayoutMkLst>
            <pc:docMk/>
            <pc:sldMasterMk cId="2844217095" sldId="2147483648"/>
            <pc:sldLayoutMk cId="1444401836" sldId="2147483654"/>
          </pc:sldLayoutMkLst>
        </pc:sldLayoutChg>
        <pc:sldLayoutChg chg="del">
          <pc:chgData name="robert staniszewski" userId="dee438da72294f34" providerId="Windows Live" clId="Web-{56A9D8FE-9C42-4A4D-B864-9BE5354CF65C}" dt="2024-09-28T14:13:34.299" v="401"/>
          <pc:sldLayoutMkLst>
            <pc:docMk/>
            <pc:sldMasterMk cId="2844217095" sldId="2147483648"/>
            <pc:sldLayoutMk cId="1075525226" sldId="2147483655"/>
          </pc:sldLayoutMkLst>
        </pc:sldLayoutChg>
        <pc:sldLayoutChg chg="del">
          <pc:chgData name="robert staniszewski" userId="dee438da72294f34" providerId="Windows Live" clId="Web-{56A9D8FE-9C42-4A4D-B864-9BE5354CF65C}" dt="2024-09-28T14:13:34.299" v="401"/>
          <pc:sldLayoutMkLst>
            <pc:docMk/>
            <pc:sldMasterMk cId="2844217095" sldId="2147483648"/>
            <pc:sldLayoutMk cId="2674911044" sldId="2147483656"/>
          </pc:sldLayoutMkLst>
        </pc:sldLayoutChg>
        <pc:sldLayoutChg chg="del">
          <pc:chgData name="robert staniszewski" userId="dee438da72294f34" providerId="Windows Live" clId="Web-{56A9D8FE-9C42-4A4D-B864-9BE5354CF65C}" dt="2024-09-28T14:13:34.299" v="401"/>
          <pc:sldLayoutMkLst>
            <pc:docMk/>
            <pc:sldMasterMk cId="2844217095" sldId="2147483648"/>
            <pc:sldLayoutMk cId="2136442933" sldId="2147483657"/>
          </pc:sldLayoutMkLst>
        </pc:sldLayoutChg>
        <pc:sldLayoutChg chg="del">
          <pc:chgData name="robert staniszewski" userId="dee438da72294f34" providerId="Windows Live" clId="Web-{56A9D8FE-9C42-4A4D-B864-9BE5354CF65C}" dt="2024-09-28T14:13:34.299" v="401"/>
          <pc:sldLayoutMkLst>
            <pc:docMk/>
            <pc:sldMasterMk cId="2844217095" sldId="2147483648"/>
            <pc:sldLayoutMk cId="2832775307" sldId="2147483658"/>
          </pc:sldLayoutMkLst>
        </pc:sldLayoutChg>
        <pc:sldLayoutChg chg="del">
          <pc:chgData name="robert staniszewski" userId="dee438da72294f34" providerId="Windows Live" clId="Web-{56A9D8FE-9C42-4A4D-B864-9BE5354CF65C}" dt="2024-09-28T14:13:34.299" v="401"/>
          <pc:sldLayoutMkLst>
            <pc:docMk/>
            <pc:sldMasterMk cId="2844217095" sldId="2147483648"/>
            <pc:sldLayoutMk cId="2167535047" sldId="2147483659"/>
          </pc:sldLayoutMkLst>
        </pc:sldLayoutChg>
      </pc:sldMasterChg>
      <pc:sldMasterChg chg="add del addSldLayout delSldLayout modSldLayout">
        <pc:chgData name="robert staniszewski" userId="dee438da72294f34" providerId="Windows Live" clId="Web-{56A9D8FE-9C42-4A4D-B864-9BE5354CF65C}" dt="2024-09-28T14:13:51.878" v="406"/>
        <pc:sldMasterMkLst>
          <pc:docMk/>
          <pc:sldMasterMk cId="3174142191" sldId="2147483660"/>
        </pc:sldMasterMkLst>
        <pc:sldLayoutChg chg="add del mod replId">
          <pc:chgData name="robert staniszewski" userId="dee438da72294f34" providerId="Windows Live" clId="Web-{56A9D8FE-9C42-4A4D-B864-9BE5354CF65C}" dt="2024-09-28T14:13:51.878" v="406"/>
          <pc:sldLayoutMkLst>
            <pc:docMk/>
            <pc:sldMasterMk cId="3174142191" sldId="2147483660"/>
            <pc:sldLayoutMk cId="1657050817" sldId="2147483661"/>
          </pc:sldLayoutMkLst>
        </pc:sldLayoutChg>
        <pc:sldLayoutChg chg="add del mod replId">
          <pc:chgData name="robert staniszewski" userId="dee438da72294f34" providerId="Windows Live" clId="Web-{56A9D8FE-9C42-4A4D-B864-9BE5354CF65C}" dt="2024-09-28T14:13:51.878" v="406"/>
          <pc:sldLayoutMkLst>
            <pc:docMk/>
            <pc:sldMasterMk cId="3174142191" sldId="2147483660"/>
            <pc:sldLayoutMk cId="18891646" sldId="2147483662"/>
          </pc:sldLayoutMkLst>
        </pc:sldLayoutChg>
        <pc:sldLayoutChg chg="add del mod replId">
          <pc:chgData name="robert staniszewski" userId="dee438da72294f34" providerId="Windows Live" clId="Web-{56A9D8FE-9C42-4A4D-B864-9BE5354CF65C}" dt="2024-09-28T14:13:51.878" v="406"/>
          <pc:sldLayoutMkLst>
            <pc:docMk/>
            <pc:sldMasterMk cId="3174142191" sldId="2147483660"/>
            <pc:sldLayoutMk cId="1186020524" sldId="2147483663"/>
          </pc:sldLayoutMkLst>
        </pc:sldLayoutChg>
        <pc:sldLayoutChg chg="add del mod replId">
          <pc:chgData name="robert staniszewski" userId="dee438da72294f34" providerId="Windows Live" clId="Web-{56A9D8FE-9C42-4A4D-B864-9BE5354CF65C}" dt="2024-09-28T14:13:51.878" v="406"/>
          <pc:sldLayoutMkLst>
            <pc:docMk/>
            <pc:sldMasterMk cId="3174142191" sldId="2147483660"/>
            <pc:sldLayoutMk cId="2477794349" sldId="2147483664"/>
          </pc:sldLayoutMkLst>
        </pc:sldLayoutChg>
        <pc:sldLayoutChg chg="add del mod replId">
          <pc:chgData name="robert staniszewski" userId="dee438da72294f34" providerId="Windows Live" clId="Web-{56A9D8FE-9C42-4A4D-B864-9BE5354CF65C}" dt="2024-09-28T14:13:51.878" v="406"/>
          <pc:sldLayoutMkLst>
            <pc:docMk/>
            <pc:sldMasterMk cId="3174142191" sldId="2147483660"/>
            <pc:sldLayoutMk cId="305822047" sldId="2147483665"/>
          </pc:sldLayoutMkLst>
        </pc:sldLayoutChg>
        <pc:sldLayoutChg chg="add del mod replId">
          <pc:chgData name="robert staniszewski" userId="dee438da72294f34" providerId="Windows Live" clId="Web-{56A9D8FE-9C42-4A4D-B864-9BE5354CF65C}" dt="2024-09-28T14:13:51.878" v="406"/>
          <pc:sldLayoutMkLst>
            <pc:docMk/>
            <pc:sldMasterMk cId="3174142191" sldId="2147483660"/>
            <pc:sldLayoutMk cId="2199011110" sldId="2147483666"/>
          </pc:sldLayoutMkLst>
        </pc:sldLayoutChg>
        <pc:sldLayoutChg chg="add del mod replId">
          <pc:chgData name="robert staniszewski" userId="dee438da72294f34" providerId="Windows Live" clId="Web-{56A9D8FE-9C42-4A4D-B864-9BE5354CF65C}" dt="2024-09-28T14:13:51.878" v="406"/>
          <pc:sldLayoutMkLst>
            <pc:docMk/>
            <pc:sldMasterMk cId="3174142191" sldId="2147483660"/>
            <pc:sldLayoutMk cId="1472222380" sldId="2147483667"/>
          </pc:sldLayoutMkLst>
        </pc:sldLayoutChg>
        <pc:sldLayoutChg chg="add del mod replId">
          <pc:chgData name="robert staniszewski" userId="dee438da72294f34" providerId="Windows Live" clId="Web-{56A9D8FE-9C42-4A4D-B864-9BE5354CF65C}" dt="2024-09-28T14:13:51.878" v="406"/>
          <pc:sldLayoutMkLst>
            <pc:docMk/>
            <pc:sldMasterMk cId="3174142191" sldId="2147483660"/>
            <pc:sldLayoutMk cId="230465119" sldId="2147483668"/>
          </pc:sldLayoutMkLst>
        </pc:sldLayoutChg>
        <pc:sldLayoutChg chg="add del mod replId">
          <pc:chgData name="robert staniszewski" userId="dee438da72294f34" providerId="Windows Live" clId="Web-{56A9D8FE-9C42-4A4D-B864-9BE5354CF65C}" dt="2024-09-28T14:13:51.878" v="406"/>
          <pc:sldLayoutMkLst>
            <pc:docMk/>
            <pc:sldMasterMk cId="3174142191" sldId="2147483660"/>
            <pc:sldLayoutMk cId="1512987783" sldId="2147483669"/>
          </pc:sldLayoutMkLst>
        </pc:sldLayoutChg>
        <pc:sldLayoutChg chg="add del mod replId">
          <pc:chgData name="robert staniszewski" userId="dee438da72294f34" providerId="Windows Live" clId="Web-{56A9D8FE-9C42-4A4D-B864-9BE5354CF65C}" dt="2024-09-28T14:13:51.878" v="406"/>
          <pc:sldLayoutMkLst>
            <pc:docMk/>
            <pc:sldMasterMk cId="3174142191" sldId="2147483660"/>
            <pc:sldLayoutMk cId="162272726" sldId="2147483670"/>
          </pc:sldLayoutMkLst>
        </pc:sldLayoutChg>
        <pc:sldLayoutChg chg="add del mod replId">
          <pc:chgData name="robert staniszewski" userId="dee438da72294f34" providerId="Windows Live" clId="Web-{56A9D8FE-9C42-4A4D-B864-9BE5354CF65C}" dt="2024-09-28T14:13:51.878" v="406"/>
          <pc:sldLayoutMkLst>
            <pc:docMk/>
            <pc:sldMasterMk cId="3174142191" sldId="2147483660"/>
            <pc:sldLayoutMk cId="2528888200" sldId="2147483671"/>
          </pc:sldLayoutMkLst>
        </pc:sldLayoutChg>
      </pc:sldMasterChg>
      <pc:sldMasterChg chg="add addSldLayout modSldLayout">
        <pc:chgData name="robert staniszewski" userId="dee438da72294f34" providerId="Windows Live" clId="Web-{56A9D8FE-9C42-4A4D-B864-9BE5354CF65C}" dt="2024-09-28T14:13:51.878" v="406"/>
        <pc:sldMasterMkLst>
          <pc:docMk/>
          <pc:sldMasterMk cId="927983726" sldId="2147483672"/>
        </pc:sldMasterMkLst>
        <pc:sldLayoutChg chg="add mod replId">
          <pc:chgData name="robert staniszewski" userId="dee438da72294f34" providerId="Windows Live" clId="Web-{56A9D8FE-9C42-4A4D-B864-9BE5354CF65C}" dt="2024-09-28T14:13:51.878" v="406"/>
          <pc:sldLayoutMkLst>
            <pc:docMk/>
            <pc:sldMasterMk cId="927983726" sldId="2147483672"/>
            <pc:sldLayoutMk cId="1423764423" sldId="2147483673"/>
          </pc:sldLayoutMkLst>
        </pc:sldLayoutChg>
        <pc:sldLayoutChg chg="add mod replId">
          <pc:chgData name="robert staniszewski" userId="dee438da72294f34" providerId="Windows Live" clId="Web-{56A9D8FE-9C42-4A4D-B864-9BE5354CF65C}" dt="2024-09-28T14:13:51.878" v="406"/>
          <pc:sldLayoutMkLst>
            <pc:docMk/>
            <pc:sldMasterMk cId="927983726" sldId="2147483672"/>
            <pc:sldLayoutMk cId="961789442" sldId="2147483674"/>
          </pc:sldLayoutMkLst>
        </pc:sldLayoutChg>
        <pc:sldLayoutChg chg="add mod replId">
          <pc:chgData name="robert staniszewski" userId="dee438da72294f34" providerId="Windows Live" clId="Web-{56A9D8FE-9C42-4A4D-B864-9BE5354CF65C}" dt="2024-09-28T14:13:51.878" v="406"/>
          <pc:sldLayoutMkLst>
            <pc:docMk/>
            <pc:sldMasterMk cId="927983726" sldId="2147483672"/>
            <pc:sldLayoutMk cId="3217912682" sldId="2147483675"/>
          </pc:sldLayoutMkLst>
        </pc:sldLayoutChg>
        <pc:sldLayoutChg chg="add mod replId">
          <pc:chgData name="robert staniszewski" userId="dee438da72294f34" providerId="Windows Live" clId="Web-{56A9D8FE-9C42-4A4D-B864-9BE5354CF65C}" dt="2024-09-28T14:13:51.878" v="406"/>
          <pc:sldLayoutMkLst>
            <pc:docMk/>
            <pc:sldMasterMk cId="927983726" sldId="2147483672"/>
            <pc:sldLayoutMk cId="1418426149" sldId="2147483676"/>
          </pc:sldLayoutMkLst>
        </pc:sldLayoutChg>
        <pc:sldLayoutChg chg="add mod replId">
          <pc:chgData name="robert staniszewski" userId="dee438da72294f34" providerId="Windows Live" clId="Web-{56A9D8FE-9C42-4A4D-B864-9BE5354CF65C}" dt="2024-09-28T14:13:51.878" v="406"/>
          <pc:sldLayoutMkLst>
            <pc:docMk/>
            <pc:sldMasterMk cId="927983726" sldId="2147483672"/>
            <pc:sldLayoutMk cId="1144832690" sldId="2147483677"/>
          </pc:sldLayoutMkLst>
        </pc:sldLayoutChg>
        <pc:sldLayoutChg chg="add mod replId">
          <pc:chgData name="robert staniszewski" userId="dee438da72294f34" providerId="Windows Live" clId="Web-{56A9D8FE-9C42-4A4D-B864-9BE5354CF65C}" dt="2024-09-28T14:13:51.878" v="406"/>
          <pc:sldLayoutMkLst>
            <pc:docMk/>
            <pc:sldMasterMk cId="927983726" sldId="2147483672"/>
            <pc:sldLayoutMk cId="2457933881" sldId="2147483678"/>
          </pc:sldLayoutMkLst>
        </pc:sldLayoutChg>
        <pc:sldLayoutChg chg="add mod replId">
          <pc:chgData name="robert staniszewski" userId="dee438da72294f34" providerId="Windows Live" clId="Web-{56A9D8FE-9C42-4A4D-B864-9BE5354CF65C}" dt="2024-09-28T14:13:51.878" v="406"/>
          <pc:sldLayoutMkLst>
            <pc:docMk/>
            <pc:sldMasterMk cId="927983726" sldId="2147483672"/>
            <pc:sldLayoutMk cId="1154669600" sldId="2147483679"/>
          </pc:sldLayoutMkLst>
        </pc:sldLayoutChg>
        <pc:sldLayoutChg chg="add mod replId">
          <pc:chgData name="robert staniszewski" userId="dee438da72294f34" providerId="Windows Live" clId="Web-{56A9D8FE-9C42-4A4D-B864-9BE5354CF65C}" dt="2024-09-28T14:13:51.878" v="406"/>
          <pc:sldLayoutMkLst>
            <pc:docMk/>
            <pc:sldMasterMk cId="927983726" sldId="2147483672"/>
            <pc:sldLayoutMk cId="4229597908" sldId="2147483680"/>
          </pc:sldLayoutMkLst>
        </pc:sldLayoutChg>
        <pc:sldLayoutChg chg="add mod replId">
          <pc:chgData name="robert staniszewski" userId="dee438da72294f34" providerId="Windows Live" clId="Web-{56A9D8FE-9C42-4A4D-B864-9BE5354CF65C}" dt="2024-09-28T14:13:51.878" v="406"/>
          <pc:sldLayoutMkLst>
            <pc:docMk/>
            <pc:sldMasterMk cId="927983726" sldId="2147483672"/>
            <pc:sldLayoutMk cId="3167809685" sldId="2147483681"/>
          </pc:sldLayoutMkLst>
        </pc:sldLayoutChg>
        <pc:sldLayoutChg chg="add mod replId">
          <pc:chgData name="robert staniszewski" userId="dee438da72294f34" providerId="Windows Live" clId="Web-{56A9D8FE-9C42-4A4D-B864-9BE5354CF65C}" dt="2024-09-28T14:13:51.878" v="406"/>
          <pc:sldLayoutMkLst>
            <pc:docMk/>
            <pc:sldMasterMk cId="927983726" sldId="2147483672"/>
            <pc:sldLayoutMk cId="3675301363" sldId="2147483682"/>
          </pc:sldLayoutMkLst>
        </pc:sldLayoutChg>
        <pc:sldLayoutChg chg="add mod replId">
          <pc:chgData name="robert staniszewski" userId="dee438da72294f34" providerId="Windows Live" clId="Web-{56A9D8FE-9C42-4A4D-B864-9BE5354CF65C}" dt="2024-09-28T14:13:51.878" v="406"/>
          <pc:sldLayoutMkLst>
            <pc:docMk/>
            <pc:sldMasterMk cId="927983726" sldId="2147483672"/>
            <pc:sldLayoutMk cId="1852215442" sldId="2147483683"/>
          </pc:sldLayoutMkLst>
        </pc:sldLayoutChg>
      </pc:sldMasterChg>
    </pc:docChg>
  </pc:docChgLst>
  <pc:docChgLst>
    <pc:chgData name="Gość" providerId="Windows Live" clId="Web-{5404F450-37AA-4A15-9E39-D59B7A6C6503}"/>
    <pc:docChg chg="modSld">
      <pc:chgData name="Gość" userId="" providerId="Windows Live" clId="Web-{5404F450-37AA-4A15-9E39-D59B7A6C6503}" dt="2024-09-29T16:29:54.316" v="346" actId="20577"/>
      <pc:docMkLst>
        <pc:docMk/>
      </pc:docMkLst>
      <pc:sldChg chg="modSp">
        <pc:chgData name="Gość" userId="" providerId="Windows Live" clId="Web-{5404F450-37AA-4A15-9E39-D59B7A6C6503}" dt="2024-09-29T15:51:07.291" v="246" actId="20577"/>
        <pc:sldMkLst>
          <pc:docMk/>
          <pc:sldMk cId="3085746488" sldId="257"/>
        </pc:sldMkLst>
        <pc:spChg chg="mod">
          <ac:chgData name="Gość" userId="" providerId="Windows Live" clId="Web-{5404F450-37AA-4A15-9E39-D59B7A6C6503}" dt="2024-09-29T15:51:07.291" v="246" actId="20577"/>
          <ac:spMkLst>
            <pc:docMk/>
            <pc:sldMk cId="3085746488" sldId="257"/>
            <ac:spMk id="2" creationId="{00000000-0000-0000-0000-000000000000}"/>
          </ac:spMkLst>
        </pc:spChg>
        <pc:spChg chg="mod">
          <ac:chgData name="Gość" userId="" providerId="Windows Live" clId="Web-{5404F450-37AA-4A15-9E39-D59B7A6C6503}" dt="2024-09-29T15:50:37.509" v="227" actId="20577"/>
          <ac:spMkLst>
            <pc:docMk/>
            <pc:sldMk cId="3085746488" sldId="257"/>
            <ac:spMk id="3" creationId="{00000000-0000-0000-0000-000000000000}"/>
          </ac:spMkLst>
        </pc:spChg>
      </pc:sldChg>
      <pc:sldChg chg="addSp delSp modSp">
        <pc:chgData name="Gość" userId="" providerId="Windows Live" clId="Web-{5404F450-37AA-4A15-9E39-D59B7A6C6503}" dt="2024-09-29T16:13:28.498" v="294" actId="20577"/>
        <pc:sldMkLst>
          <pc:docMk/>
          <pc:sldMk cId="184080331" sldId="258"/>
        </pc:sldMkLst>
        <pc:spChg chg="mod">
          <ac:chgData name="Gość" userId="" providerId="Windows Live" clId="Web-{5404F450-37AA-4A15-9E39-D59B7A6C6503}" dt="2024-09-29T16:13:06.936" v="292" actId="20577"/>
          <ac:spMkLst>
            <pc:docMk/>
            <pc:sldMk cId="184080331" sldId="258"/>
            <ac:spMk id="2" creationId="{83418427-54C7-9DF7-4FA4-AFD133DA717B}"/>
          </ac:spMkLst>
        </pc:spChg>
        <pc:spChg chg="del">
          <ac:chgData name="Gość" userId="" providerId="Windows Live" clId="Web-{5404F450-37AA-4A15-9E39-D59B7A6C6503}" dt="2024-09-29T16:01:52.925" v="257"/>
          <ac:spMkLst>
            <pc:docMk/>
            <pc:sldMk cId="184080331" sldId="258"/>
            <ac:spMk id="3" creationId="{C633C9D1-0E7B-0742-EE22-6D8D5C5BE142}"/>
          </ac:spMkLst>
        </pc:spChg>
        <pc:spChg chg="add mod">
          <ac:chgData name="Gość" userId="" providerId="Windows Live" clId="Web-{5404F450-37AA-4A15-9E39-D59B7A6C6503}" dt="2024-09-29T16:13:28.498" v="294" actId="20577"/>
          <ac:spMkLst>
            <pc:docMk/>
            <pc:sldMk cId="184080331" sldId="258"/>
            <ac:spMk id="5" creationId="{A2922EB9-07FB-E1E1-F16E-939DCC291409}"/>
          </ac:spMkLst>
        </pc:spChg>
        <pc:picChg chg="add mod ord">
          <ac:chgData name="Gość" userId="" providerId="Windows Live" clId="Web-{5404F450-37AA-4A15-9E39-D59B7A6C6503}" dt="2024-09-29T16:11:49.324" v="290" actId="1076"/>
          <ac:picMkLst>
            <pc:docMk/>
            <pc:sldMk cId="184080331" sldId="258"/>
            <ac:picMk id="4" creationId="{A0B6CFB4-131B-47BD-FE31-35E94BC79D51}"/>
          </ac:picMkLst>
        </pc:picChg>
      </pc:sldChg>
      <pc:sldChg chg="modSp">
        <pc:chgData name="Gość" userId="" providerId="Windows Live" clId="Web-{5404F450-37AA-4A15-9E39-D59B7A6C6503}" dt="2024-09-29T16:29:54.316" v="346" actId="20577"/>
        <pc:sldMkLst>
          <pc:docMk/>
          <pc:sldMk cId="3923645167" sldId="259"/>
        </pc:sldMkLst>
        <pc:spChg chg="mod">
          <ac:chgData name="Gość" userId="" providerId="Windows Live" clId="Web-{5404F450-37AA-4A15-9E39-D59B7A6C6503}" dt="2024-09-29T16:29:54.316" v="346" actId="20577"/>
          <ac:spMkLst>
            <pc:docMk/>
            <pc:sldMk cId="3923645167" sldId="259"/>
            <ac:spMk id="2" creationId="{2E305514-9F51-7E52-9BED-B0024BC6D705}"/>
          </ac:spMkLst>
        </pc:spChg>
        <pc:spChg chg="mod">
          <ac:chgData name="Gość" userId="" providerId="Windows Live" clId="Web-{5404F450-37AA-4A15-9E39-D59B7A6C6503}" dt="2024-09-29T16:29:03.330" v="345" actId="20577"/>
          <ac:spMkLst>
            <pc:docMk/>
            <pc:sldMk cId="3923645167" sldId="259"/>
            <ac:spMk id="3" creationId="{AF88953B-4979-78C7-C2D3-E54E40D7CAA9}"/>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9D6F5-A9D4-C22B-732C-A31A172FB93C}"/>
              </a:ext>
            </a:extLst>
          </p:cNvPr>
          <p:cNvSpPr>
            <a:spLocks noGrp="1"/>
          </p:cNvSpPr>
          <p:nvPr>
            <p:ph type="ctrTitle"/>
          </p:nvPr>
        </p:nvSpPr>
        <p:spPr>
          <a:xfrm>
            <a:off x="1524000" y="1122363"/>
            <a:ext cx="9144000" cy="2209393"/>
          </a:xfrm>
        </p:spPr>
        <p:txBody>
          <a:bodyPr anchor="b">
            <a:normAutofit/>
          </a:bodyPr>
          <a:lstStyle>
            <a:lvl1pPr algn="ctr">
              <a:defRPr sz="3600"/>
            </a:lvl1pPr>
          </a:lstStyle>
          <a:p>
            <a:r>
              <a:rPr lang="en-US" dirty="0"/>
              <a:t>Click to edit Master title style</a:t>
            </a:r>
          </a:p>
        </p:txBody>
      </p:sp>
      <p:sp>
        <p:nvSpPr>
          <p:cNvPr id="3" name="Subtitle 2">
            <a:extLst>
              <a:ext uri="{FF2B5EF4-FFF2-40B4-BE49-F238E27FC236}">
                <a16:creationId xmlns:a16="http://schemas.microsoft.com/office/drawing/2014/main" id="{E11AFD6E-3459-290F-1147-F0C47ACEEA5B}"/>
              </a:ext>
            </a:extLst>
          </p:cNvPr>
          <p:cNvSpPr>
            <a:spLocks noGrp="1"/>
          </p:cNvSpPr>
          <p:nvPr>
            <p:ph type="subTitle" idx="1"/>
          </p:nvPr>
        </p:nvSpPr>
        <p:spPr>
          <a:xfrm>
            <a:off x="1524000" y="4346774"/>
            <a:ext cx="9144000" cy="1066890"/>
          </a:xfrm>
        </p:spPr>
        <p:txBody>
          <a:bodyPr anchor="t">
            <a:normAutofit/>
          </a:bodyPr>
          <a:lstStyle>
            <a:lvl1pPr marL="0" indent="0" algn="ctr">
              <a:buNone/>
              <a:defRPr sz="1600" cap="all" spc="300" baseline="0"/>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C54674D3-6FB9-5549-B0F2-FD61E82D1FF1}"/>
              </a:ext>
            </a:extLst>
          </p:cNvPr>
          <p:cNvSpPr>
            <a:spLocks noGrp="1"/>
          </p:cNvSpPr>
          <p:nvPr>
            <p:ph type="dt" sz="half" idx="10"/>
          </p:nvPr>
        </p:nvSpPr>
        <p:spPr/>
        <p:txBody>
          <a:bodyPr/>
          <a:lstStyle/>
          <a:p>
            <a:fld id="{807E39B8-A7CB-4B82-AC0C-44B99F546761}" type="datetimeFigureOut">
              <a:rPr lang="en-US" dirty="0"/>
              <a:t>9/29/2024</a:t>
            </a:fld>
            <a:endParaRPr lang="en-US" dirty="0"/>
          </a:p>
        </p:txBody>
      </p:sp>
      <p:sp>
        <p:nvSpPr>
          <p:cNvPr id="5" name="Footer Placeholder 4">
            <a:extLst>
              <a:ext uri="{FF2B5EF4-FFF2-40B4-BE49-F238E27FC236}">
                <a16:creationId xmlns:a16="http://schemas.microsoft.com/office/drawing/2014/main" id="{AB239BBC-C979-2C77-493E-CF5498AEB5DB}"/>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53813B7E-A51C-D9CD-2189-650A9D63BFF9}"/>
              </a:ext>
            </a:extLst>
          </p:cNvPr>
          <p:cNvSpPr>
            <a:spLocks noGrp="1"/>
          </p:cNvSpPr>
          <p:nvPr>
            <p:ph type="sldNum" sz="quarter" idx="12"/>
          </p:nvPr>
        </p:nvSpPr>
        <p:spPr/>
        <p:txBody>
          <a:bodyPr/>
          <a:lstStyle/>
          <a:p>
            <a:fld id="{5E4DE196-8A13-4FF7-A07E-102851959EAB}" type="slidenum">
              <a:rPr lang="en-US" dirty="0"/>
              <a:t>‹#›</a:t>
            </a:fld>
            <a:endParaRPr lang="en-US" dirty="0"/>
          </a:p>
        </p:txBody>
      </p:sp>
    </p:spTree>
    <p:extLst>
      <p:ext uri="{BB962C8B-B14F-4D97-AF65-F5344CB8AC3E}">
        <p14:creationId xmlns:p14="http://schemas.microsoft.com/office/powerpoint/2010/main" val="24623986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155F0-A6D4-C39B-394F-0B16E9C9CE81}"/>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EBD1860F-B260-57CE-E12B-2C94860319EC}"/>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F745C9F-D94D-E5D3-B73A-20621FA536D5}"/>
              </a:ext>
            </a:extLst>
          </p:cNvPr>
          <p:cNvSpPr>
            <a:spLocks noGrp="1"/>
          </p:cNvSpPr>
          <p:nvPr>
            <p:ph type="dt" sz="half" idx="10"/>
          </p:nvPr>
        </p:nvSpPr>
        <p:spPr/>
        <p:txBody>
          <a:bodyPr/>
          <a:lstStyle/>
          <a:p>
            <a:fld id="{FE7E3940-CA92-4FEE-A698-62CF7BC5AC36}" type="datetimeFigureOut">
              <a:rPr lang="en-US" dirty="0"/>
              <a:t>9/29/2024</a:t>
            </a:fld>
            <a:endParaRPr lang="en-US" dirty="0"/>
          </a:p>
        </p:txBody>
      </p:sp>
      <p:sp>
        <p:nvSpPr>
          <p:cNvPr id="5" name="Footer Placeholder 4">
            <a:extLst>
              <a:ext uri="{FF2B5EF4-FFF2-40B4-BE49-F238E27FC236}">
                <a16:creationId xmlns:a16="http://schemas.microsoft.com/office/drawing/2014/main" id="{E5FAB243-BB42-966A-4708-15C9B11D6885}"/>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D5C3A3BD-2CC5-03D3-4CD6-E31A55BA2D23}"/>
              </a:ext>
            </a:extLst>
          </p:cNvPr>
          <p:cNvSpPr>
            <a:spLocks noGrp="1"/>
          </p:cNvSpPr>
          <p:nvPr>
            <p:ph type="sldNum" sz="quarter" idx="12"/>
          </p:nvPr>
        </p:nvSpPr>
        <p:spPr/>
        <p:txBody>
          <a:bodyPr/>
          <a:lstStyle/>
          <a:p>
            <a:fld id="{5E4DE196-8A13-4FF7-A07E-102851959EAB}" type="slidenum">
              <a:rPr lang="en-US" dirty="0"/>
              <a:t>‹#›</a:t>
            </a:fld>
            <a:endParaRPr lang="en-US" dirty="0"/>
          </a:p>
        </p:txBody>
      </p:sp>
    </p:spTree>
    <p:extLst>
      <p:ext uri="{BB962C8B-B14F-4D97-AF65-F5344CB8AC3E}">
        <p14:creationId xmlns:p14="http://schemas.microsoft.com/office/powerpoint/2010/main" val="3150011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D8633-AC3B-E617-1C54-84932DDD72E5}"/>
              </a:ext>
            </a:extLst>
          </p:cNvPr>
          <p:cNvSpPr>
            <a:spLocks noGrp="1"/>
          </p:cNvSpPr>
          <p:nvPr>
            <p:ph type="title"/>
          </p:nvPr>
        </p:nvSpPr>
        <p:spPr>
          <a:xfrm>
            <a:off x="1474236" y="1514688"/>
            <a:ext cx="8584164" cy="3138875"/>
          </a:xfrm>
        </p:spPr>
        <p:txBody>
          <a:bodyPr anchor="b">
            <a:normAutofit/>
          </a:bodyPr>
          <a:lstStyle>
            <a:lvl1pPr>
              <a:defRPr sz="3600" cap="all" spc="300" baseline="0"/>
            </a:lvl1pPr>
          </a:lstStyle>
          <a:p>
            <a:r>
              <a:rPr lang="en-US" dirty="0"/>
              <a:t>Click to edit Master title style</a:t>
            </a:r>
          </a:p>
        </p:txBody>
      </p:sp>
      <p:sp>
        <p:nvSpPr>
          <p:cNvPr id="3" name="Text Placeholder 2">
            <a:extLst>
              <a:ext uri="{FF2B5EF4-FFF2-40B4-BE49-F238E27FC236}">
                <a16:creationId xmlns:a16="http://schemas.microsoft.com/office/drawing/2014/main" id="{CF68C242-ECAB-AEC3-7E9B-F9854AF31CD2}"/>
              </a:ext>
            </a:extLst>
          </p:cNvPr>
          <p:cNvSpPr>
            <a:spLocks noGrp="1"/>
          </p:cNvSpPr>
          <p:nvPr>
            <p:ph type="body" idx="1"/>
          </p:nvPr>
        </p:nvSpPr>
        <p:spPr>
          <a:xfrm>
            <a:off x="1474236" y="4963885"/>
            <a:ext cx="8584165" cy="1125765"/>
          </a:xfrm>
        </p:spPr>
        <p:txBody>
          <a:bodyPr>
            <a:normAutofit/>
          </a:bodyPr>
          <a:lstStyle>
            <a:lvl1pPr marL="0" indent="0">
              <a:buNone/>
              <a:defRPr sz="1600" cap="all" spc="300" baseline="0">
                <a:solidFill>
                  <a:schemeClr val="tx2"/>
                </a:solidFill>
              </a:defRPr>
            </a:lvl1pPr>
            <a:lvl2pPr marL="457200" indent="0">
              <a:buNone/>
              <a:defRPr sz="1600">
                <a:solidFill>
                  <a:schemeClr val="tx1">
                    <a:tint val="82000"/>
                  </a:schemeClr>
                </a:solidFill>
              </a:defRPr>
            </a:lvl2pPr>
            <a:lvl3pPr marL="914400" indent="0">
              <a:buNone/>
              <a:defRPr sz="16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120D9B82-EEF4-2CD7-61FE-BAFB2B96D641}"/>
              </a:ext>
            </a:extLst>
          </p:cNvPr>
          <p:cNvSpPr>
            <a:spLocks noGrp="1"/>
          </p:cNvSpPr>
          <p:nvPr>
            <p:ph type="dt" sz="half" idx="10"/>
          </p:nvPr>
        </p:nvSpPr>
        <p:spPr/>
        <p:txBody>
          <a:bodyPr/>
          <a:lstStyle/>
          <a:p>
            <a:fld id="{E33CD641-6C35-45D1-9313-2719E9EA8AD8}" type="datetimeFigureOut">
              <a:rPr lang="en-US" dirty="0"/>
              <a:t>9/29/2024</a:t>
            </a:fld>
            <a:endParaRPr lang="en-US" dirty="0"/>
          </a:p>
        </p:txBody>
      </p:sp>
      <p:sp>
        <p:nvSpPr>
          <p:cNvPr id="5" name="Footer Placeholder 4">
            <a:extLst>
              <a:ext uri="{FF2B5EF4-FFF2-40B4-BE49-F238E27FC236}">
                <a16:creationId xmlns:a16="http://schemas.microsoft.com/office/drawing/2014/main" id="{59A222B6-F7A8-70A5-B023-FCAD5D7C4BB1}"/>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4E85D758-2E38-8A8D-75BC-667F6A23B95B}"/>
              </a:ext>
            </a:extLst>
          </p:cNvPr>
          <p:cNvSpPr>
            <a:spLocks noGrp="1"/>
          </p:cNvSpPr>
          <p:nvPr>
            <p:ph type="sldNum" sz="quarter" idx="12"/>
          </p:nvPr>
        </p:nvSpPr>
        <p:spPr/>
        <p:txBody>
          <a:bodyPr/>
          <a:lstStyle/>
          <a:p>
            <a:fld id="{5E4DE196-8A13-4FF7-A07E-102851959EAB}" type="slidenum">
              <a:rPr lang="en-US" dirty="0"/>
              <a:t>‹#›</a:t>
            </a:fld>
            <a:endParaRPr lang="en-US" dirty="0"/>
          </a:p>
        </p:txBody>
      </p:sp>
    </p:spTree>
    <p:extLst>
      <p:ext uri="{BB962C8B-B14F-4D97-AF65-F5344CB8AC3E}">
        <p14:creationId xmlns:p14="http://schemas.microsoft.com/office/powerpoint/2010/main" val="3542145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60DFF-11BD-F5F4-35D4-1986ABBD3675}"/>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8C5D1279-E9A9-702E-144D-61114B788E88}"/>
              </a:ext>
            </a:extLst>
          </p:cNvPr>
          <p:cNvSpPr>
            <a:spLocks noGrp="1"/>
          </p:cNvSpPr>
          <p:nvPr>
            <p:ph sz="half" idx="1"/>
          </p:nvPr>
        </p:nvSpPr>
        <p:spPr>
          <a:xfrm>
            <a:off x="877824" y="2159175"/>
            <a:ext cx="4977453" cy="40177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1584E624-7A76-56EC-FA0D-E2AA8EF9B951}"/>
              </a:ext>
            </a:extLst>
          </p:cNvPr>
          <p:cNvSpPr>
            <a:spLocks noGrp="1"/>
          </p:cNvSpPr>
          <p:nvPr>
            <p:ph sz="half" idx="2"/>
          </p:nvPr>
        </p:nvSpPr>
        <p:spPr>
          <a:xfrm>
            <a:off x="6328391" y="2159175"/>
            <a:ext cx="4985785" cy="40177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C99D7DF5-30AD-AE47-D516-5CEE82770734}"/>
              </a:ext>
            </a:extLst>
          </p:cNvPr>
          <p:cNvSpPr>
            <a:spLocks noGrp="1"/>
          </p:cNvSpPr>
          <p:nvPr>
            <p:ph type="dt" sz="half" idx="10"/>
          </p:nvPr>
        </p:nvSpPr>
        <p:spPr/>
        <p:txBody>
          <a:bodyPr/>
          <a:lstStyle/>
          <a:p>
            <a:fld id="{35301268-3A74-4110-8F08-063DFB8BB885}" type="datetimeFigureOut">
              <a:rPr lang="en-US" dirty="0"/>
              <a:t>9/29/2024</a:t>
            </a:fld>
            <a:endParaRPr lang="en-US" dirty="0"/>
          </a:p>
        </p:txBody>
      </p:sp>
      <p:sp>
        <p:nvSpPr>
          <p:cNvPr id="6" name="Footer Placeholder 5">
            <a:extLst>
              <a:ext uri="{FF2B5EF4-FFF2-40B4-BE49-F238E27FC236}">
                <a16:creationId xmlns:a16="http://schemas.microsoft.com/office/drawing/2014/main" id="{8B05C503-B649-B083-6341-F6E376AF8C72}"/>
              </a:ext>
            </a:extLst>
          </p:cNvPr>
          <p:cNvSpPr>
            <a:spLocks noGrp="1"/>
          </p:cNvSpPr>
          <p:nvPr>
            <p:ph type="ftr" sz="quarter" idx="11"/>
          </p:nvPr>
        </p:nvSpPr>
        <p:spPr/>
        <p:txBody>
          <a:bodyPr/>
          <a:lstStyle/>
          <a:p>
            <a:r>
              <a:rPr lang="en-US" dirty="0"/>
              <a:t>
              </a:t>
            </a:r>
          </a:p>
        </p:txBody>
      </p:sp>
      <p:sp>
        <p:nvSpPr>
          <p:cNvPr id="7" name="Slide Number Placeholder 6">
            <a:extLst>
              <a:ext uri="{FF2B5EF4-FFF2-40B4-BE49-F238E27FC236}">
                <a16:creationId xmlns:a16="http://schemas.microsoft.com/office/drawing/2014/main" id="{1E53EA35-CF5A-DB36-8B14-5C184B6F14D3}"/>
              </a:ext>
            </a:extLst>
          </p:cNvPr>
          <p:cNvSpPr>
            <a:spLocks noGrp="1"/>
          </p:cNvSpPr>
          <p:nvPr>
            <p:ph type="sldNum" sz="quarter" idx="12"/>
          </p:nvPr>
        </p:nvSpPr>
        <p:spPr/>
        <p:txBody>
          <a:bodyPr/>
          <a:lstStyle/>
          <a:p>
            <a:fld id="{5E4DE196-8A13-4FF7-A07E-102851959EAB}" type="slidenum">
              <a:rPr lang="en-US" dirty="0"/>
              <a:t>‹#›</a:t>
            </a:fld>
            <a:endParaRPr lang="en-US" dirty="0"/>
          </a:p>
        </p:txBody>
      </p:sp>
    </p:spTree>
    <p:extLst>
      <p:ext uri="{BB962C8B-B14F-4D97-AF65-F5344CB8AC3E}">
        <p14:creationId xmlns:p14="http://schemas.microsoft.com/office/powerpoint/2010/main" val="1047636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BA3D8-FDD9-329B-BCC6-BBF47F01BEE2}"/>
              </a:ext>
            </a:extLst>
          </p:cNvPr>
          <p:cNvSpPr>
            <a:spLocks noGrp="1"/>
          </p:cNvSpPr>
          <p:nvPr>
            <p:ph type="title"/>
          </p:nvPr>
        </p:nvSpPr>
        <p:spPr>
          <a:xfrm>
            <a:off x="881348" y="602671"/>
            <a:ext cx="10429303" cy="768928"/>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82EEF7DC-0699-CB3C-A7CB-39035D89A4A5}"/>
              </a:ext>
            </a:extLst>
          </p:cNvPr>
          <p:cNvSpPr>
            <a:spLocks noGrp="1"/>
          </p:cNvSpPr>
          <p:nvPr>
            <p:ph type="body" idx="1"/>
          </p:nvPr>
        </p:nvSpPr>
        <p:spPr>
          <a:xfrm>
            <a:off x="881349" y="1696325"/>
            <a:ext cx="4963538" cy="647700"/>
          </a:xfrm>
        </p:spPr>
        <p:txBody>
          <a:bodyPr anchor="b">
            <a:noAutofit/>
          </a:bodyPr>
          <a:lstStyle>
            <a:lvl1pPr marL="0" indent="0">
              <a:buNone/>
              <a:defRPr sz="1400" b="1" cap="all" spc="300" baseline="0"/>
            </a:lvl1pPr>
            <a:lvl2pPr marL="457200" indent="0">
              <a:buNone/>
              <a:defRPr sz="1400" b="1"/>
            </a:lvl2pPr>
            <a:lvl3pPr marL="914400" indent="0">
              <a:buNone/>
              <a:defRPr sz="1400" b="1"/>
            </a:lvl3pPr>
            <a:lvl4pPr marL="1371600" indent="0">
              <a:buNone/>
              <a:defRPr sz="1400" b="1"/>
            </a:lvl4pPr>
            <a:lvl5pPr marL="1828800" indent="0">
              <a:buNone/>
              <a:defRPr sz="1400" b="1"/>
            </a:lvl5pPr>
            <a:lvl6pPr marL="2286000" indent="0">
              <a:buNone/>
              <a:defRPr sz="1400" b="1"/>
            </a:lvl6pPr>
            <a:lvl7pPr marL="2743200" indent="0">
              <a:buNone/>
              <a:defRPr sz="1400" b="1"/>
            </a:lvl7pPr>
            <a:lvl8pPr marL="3200400" indent="0">
              <a:buNone/>
              <a:defRPr sz="1400" b="1"/>
            </a:lvl8pPr>
            <a:lvl9pPr marL="3657600" indent="0">
              <a:buNone/>
              <a:defRPr sz="14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D252EB40-99E1-CCA4-BAFA-F51AA56CF295}"/>
              </a:ext>
            </a:extLst>
          </p:cNvPr>
          <p:cNvSpPr>
            <a:spLocks noGrp="1"/>
          </p:cNvSpPr>
          <p:nvPr>
            <p:ph sz="half" idx="2"/>
          </p:nvPr>
        </p:nvSpPr>
        <p:spPr>
          <a:xfrm>
            <a:off x="881349" y="2344025"/>
            <a:ext cx="4963538" cy="383337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38979BC-6B50-751D-D569-F360938B05C8}"/>
              </a:ext>
            </a:extLst>
          </p:cNvPr>
          <p:cNvSpPr>
            <a:spLocks noGrp="1"/>
          </p:cNvSpPr>
          <p:nvPr>
            <p:ph type="body" sz="quarter" idx="3"/>
          </p:nvPr>
        </p:nvSpPr>
        <p:spPr>
          <a:xfrm>
            <a:off x="6322669" y="1696325"/>
            <a:ext cx="4987982" cy="647700"/>
          </a:xfrm>
        </p:spPr>
        <p:txBody>
          <a:bodyPr anchor="b">
            <a:noAutofit/>
          </a:bodyPr>
          <a:lstStyle>
            <a:lvl1pPr marL="0" indent="0">
              <a:buNone/>
              <a:defRPr sz="1400" b="1" cap="all" spc="300" baseline="0"/>
            </a:lvl1pPr>
            <a:lvl2pPr marL="457200" indent="0">
              <a:buNone/>
              <a:defRPr sz="1400" b="1"/>
            </a:lvl2pPr>
            <a:lvl3pPr marL="914400" indent="0">
              <a:buNone/>
              <a:defRPr sz="1400" b="1"/>
            </a:lvl3pPr>
            <a:lvl4pPr marL="1371600" indent="0">
              <a:buNone/>
              <a:defRPr sz="1400" b="1"/>
            </a:lvl4pPr>
            <a:lvl5pPr marL="1828800" indent="0">
              <a:buNone/>
              <a:defRPr sz="1400" b="1"/>
            </a:lvl5pPr>
            <a:lvl6pPr marL="2286000" indent="0">
              <a:buNone/>
              <a:defRPr sz="1400" b="1"/>
            </a:lvl6pPr>
            <a:lvl7pPr marL="2743200" indent="0">
              <a:buNone/>
              <a:defRPr sz="1400" b="1"/>
            </a:lvl7pPr>
            <a:lvl8pPr marL="3200400" indent="0">
              <a:buNone/>
              <a:defRPr sz="1400" b="1"/>
            </a:lvl8pPr>
            <a:lvl9pPr marL="3657600" indent="0">
              <a:buNone/>
              <a:defRPr sz="14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84A3A26F-230E-2D25-6BDC-6ECA00FAEFD5}"/>
              </a:ext>
            </a:extLst>
          </p:cNvPr>
          <p:cNvSpPr>
            <a:spLocks noGrp="1"/>
          </p:cNvSpPr>
          <p:nvPr>
            <p:ph sz="quarter" idx="4"/>
          </p:nvPr>
        </p:nvSpPr>
        <p:spPr>
          <a:xfrm>
            <a:off x="6322669" y="2344025"/>
            <a:ext cx="4987982" cy="383337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48182A01-DE7C-3BA4-96FF-CDEF2F608FCA}"/>
              </a:ext>
            </a:extLst>
          </p:cNvPr>
          <p:cNvSpPr>
            <a:spLocks noGrp="1"/>
          </p:cNvSpPr>
          <p:nvPr>
            <p:ph type="dt" sz="half" idx="10"/>
          </p:nvPr>
        </p:nvSpPr>
        <p:spPr/>
        <p:txBody>
          <a:bodyPr/>
          <a:lstStyle/>
          <a:p>
            <a:fld id="{BF91C1AF-C1FB-48A7-98B4-E595E63F6614}" type="datetimeFigureOut">
              <a:rPr lang="en-US" dirty="0"/>
              <a:t>9/29/2024</a:t>
            </a:fld>
            <a:endParaRPr lang="en-US" dirty="0"/>
          </a:p>
        </p:txBody>
      </p:sp>
      <p:sp>
        <p:nvSpPr>
          <p:cNvPr id="8" name="Footer Placeholder 7">
            <a:extLst>
              <a:ext uri="{FF2B5EF4-FFF2-40B4-BE49-F238E27FC236}">
                <a16:creationId xmlns:a16="http://schemas.microsoft.com/office/drawing/2014/main" id="{6FCAA828-0166-8ECD-BCE8-654BEFDD7155}"/>
              </a:ext>
            </a:extLst>
          </p:cNvPr>
          <p:cNvSpPr>
            <a:spLocks noGrp="1"/>
          </p:cNvSpPr>
          <p:nvPr>
            <p:ph type="ftr" sz="quarter" idx="11"/>
          </p:nvPr>
        </p:nvSpPr>
        <p:spPr/>
        <p:txBody>
          <a:bodyPr/>
          <a:lstStyle/>
          <a:p>
            <a:r>
              <a:rPr lang="en-US" dirty="0"/>
              <a:t>
              </a:t>
            </a:r>
          </a:p>
        </p:txBody>
      </p:sp>
      <p:sp>
        <p:nvSpPr>
          <p:cNvPr id="9" name="Slide Number Placeholder 8">
            <a:extLst>
              <a:ext uri="{FF2B5EF4-FFF2-40B4-BE49-F238E27FC236}">
                <a16:creationId xmlns:a16="http://schemas.microsoft.com/office/drawing/2014/main" id="{7690C0D2-459A-04AA-FD90-7687D2FE8A9D}"/>
              </a:ext>
            </a:extLst>
          </p:cNvPr>
          <p:cNvSpPr>
            <a:spLocks noGrp="1"/>
          </p:cNvSpPr>
          <p:nvPr>
            <p:ph type="sldNum" sz="quarter" idx="12"/>
          </p:nvPr>
        </p:nvSpPr>
        <p:spPr/>
        <p:txBody>
          <a:bodyPr/>
          <a:lstStyle/>
          <a:p>
            <a:fld id="{5E4DE196-8A13-4FF7-A07E-102851959EAB}" type="slidenum">
              <a:rPr lang="en-US" dirty="0"/>
              <a:t>‹#›</a:t>
            </a:fld>
            <a:endParaRPr lang="en-US" dirty="0"/>
          </a:p>
        </p:txBody>
      </p:sp>
    </p:spTree>
    <p:extLst>
      <p:ext uri="{BB962C8B-B14F-4D97-AF65-F5344CB8AC3E}">
        <p14:creationId xmlns:p14="http://schemas.microsoft.com/office/powerpoint/2010/main" val="1976676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D549F-FA71-857F-E02E-3CB63CE683E2}"/>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F569611-F911-D3D4-B613-ACCDA56C45D2}"/>
              </a:ext>
            </a:extLst>
          </p:cNvPr>
          <p:cNvSpPr>
            <a:spLocks noGrp="1"/>
          </p:cNvSpPr>
          <p:nvPr>
            <p:ph type="dt" sz="half" idx="10"/>
          </p:nvPr>
        </p:nvSpPr>
        <p:spPr/>
        <p:txBody>
          <a:bodyPr/>
          <a:lstStyle/>
          <a:p>
            <a:fld id="{97144C44-5F8C-4BEA-BBCE-8694F126DC43}" type="datetimeFigureOut">
              <a:rPr lang="en-US" dirty="0"/>
              <a:t>9/29/2024</a:t>
            </a:fld>
            <a:endParaRPr lang="en-US" dirty="0"/>
          </a:p>
        </p:txBody>
      </p:sp>
      <p:sp>
        <p:nvSpPr>
          <p:cNvPr id="4" name="Footer Placeholder 3">
            <a:extLst>
              <a:ext uri="{FF2B5EF4-FFF2-40B4-BE49-F238E27FC236}">
                <a16:creationId xmlns:a16="http://schemas.microsoft.com/office/drawing/2014/main" id="{F6EA1961-0B6B-8FEB-F2CB-C42E90EF2DFD}"/>
              </a:ext>
            </a:extLst>
          </p:cNvPr>
          <p:cNvSpPr>
            <a:spLocks noGrp="1"/>
          </p:cNvSpPr>
          <p:nvPr>
            <p:ph type="ftr" sz="quarter" idx="11"/>
          </p:nvPr>
        </p:nvSpPr>
        <p:spPr/>
        <p:txBody>
          <a:bodyPr/>
          <a:lstStyle/>
          <a:p>
            <a:r>
              <a:rPr lang="en-US" dirty="0"/>
              <a:t>
              </a:t>
            </a:r>
          </a:p>
        </p:txBody>
      </p:sp>
      <p:sp>
        <p:nvSpPr>
          <p:cNvPr id="5" name="Slide Number Placeholder 4">
            <a:extLst>
              <a:ext uri="{FF2B5EF4-FFF2-40B4-BE49-F238E27FC236}">
                <a16:creationId xmlns:a16="http://schemas.microsoft.com/office/drawing/2014/main" id="{F42AA80E-3139-9F1B-9C3E-2A76628CF4F8}"/>
              </a:ext>
            </a:extLst>
          </p:cNvPr>
          <p:cNvSpPr>
            <a:spLocks noGrp="1"/>
          </p:cNvSpPr>
          <p:nvPr>
            <p:ph type="sldNum" sz="quarter" idx="12"/>
          </p:nvPr>
        </p:nvSpPr>
        <p:spPr/>
        <p:txBody>
          <a:bodyPr/>
          <a:lstStyle/>
          <a:p>
            <a:fld id="{5E4DE196-8A13-4FF7-A07E-102851959EAB}" type="slidenum">
              <a:rPr lang="en-US" dirty="0"/>
              <a:t>‹#›</a:t>
            </a:fld>
            <a:endParaRPr lang="en-US" dirty="0"/>
          </a:p>
        </p:txBody>
      </p:sp>
    </p:spTree>
    <p:extLst>
      <p:ext uri="{BB962C8B-B14F-4D97-AF65-F5344CB8AC3E}">
        <p14:creationId xmlns:p14="http://schemas.microsoft.com/office/powerpoint/2010/main" val="3642040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AF54789-9F96-511A-0FB6-24F6A8418C72}"/>
              </a:ext>
            </a:extLst>
          </p:cNvPr>
          <p:cNvSpPr>
            <a:spLocks noGrp="1"/>
          </p:cNvSpPr>
          <p:nvPr>
            <p:ph type="dt" sz="half" idx="10"/>
          </p:nvPr>
        </p:nvSpPr>
        <p:spPr/>
        <p:txBody>
          <a:bodyPr/>
          <a:lstStyle/>
          <a:p>
            <a:fld id="{039E56F9-C8F2-4EF7-8042-704C94FF2795}" type="datetimeFigureOut">
              <a:rPr lang="en-US" dirty="0"/>
              <a:t>9/29/2024</a:t>
            </a:fld>
            <a:endParaRPr lang="en-US" dirty="0"/>
          </a:p>
        </p:txBody>
      </p:sp>
      <p:sp>
        <p:nvSpPr>
          <p:cNvPr id="3" name="Footer Placeholder 2">
            <a:extLst>
              <a:ext uri="{FF2B5EF4-FFF2-40B4-BE49-F238E27FC236}">
                <a16:creationId xmlns:a16="http://schemas.microsoft.com/office/drawing/2014/main" id="{8B780399-ADEF-8F74-9F59-6AD804C9393E}"/>
              </a:ext>
            </a:extLst>
          </p:cNvPr>
          <p:cNvSpPr>
            <a:spLocks noGrp="1"/>
          </p:cNvSpPr>
          <p:nvPr>
            <p:ph type="ftr" sz="quarter" idx="11"/>
          </p:nvPr>
        </p:nvSpPr>
        <p:spPr/>
        <p:txBody>
          <a:bodyPr/>
          <a:lstStyle/>
          <a:p>
            <a:r>
              <a:rPr lang="en-US" dirty="0"/>
              <a:t>
              </a:t>
            </a:r>
          </a:p>
        </p:txBody>
      </p:sp>
      <p:sp>
        <p:nvSpPr>
          <p:cNvPr id="4" name="Slide Number Placeholder 3">
            <a:extLst>
              <a:ext uri="{FF2B5EF4-FFF2-40B4-BE49-F238E27FC236}">
                <a16:creationId xmlns:a16="http://schemas.microsoft.com/office/drawing/2014/main" id="{95B6A34F-ABAB-9C4E-38A1-C6EEB944B97C}"/>
              </a:ext>
            </a:extLst>
          </p:cNvPr>
          <p:cNvSpPr>
            <a:spLocks noGrp="1"/>
          </p:cNvSpPr>
          <p:nvPr>
            <p:ph type="sldNum" sz="quarter" idx="12"/>
          </p:nvPr>
        </p:nvSpPr>
        <p:spPr/>
        <p:txBody>
          <a:bodyPr/>
          <a:lstStyle/>
          <a:p>
            <a:fld id="{5E4DE196-8A13-4FF7-A07E-102851959EAB}" type="slidenum">
              <a:rPr lang="en-US" dirty="0"/>
              <a:t>‹#›</a:t>
            </a:fld>
            <a:endParaRPr lang="en-US" dirty="0"/>
          </a:p>
        </p:txBody>
      </p:sp>
    </p:spTree>
    <p:extLst>
      <p:ext uri="{BB962C8B-B14F-4D97-AF65-F5344CB8AC3E}">
        <p14:creationId xmlns:p14="http://schemas.microsoft.com/office/powerpoint/2010/main" val="4090654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E3917-2BF6-1CE2-F34B-49F0D09A1B91}"/>
              </a:ext>
            </a:extLst>
          </p:cNvPr>
          <p:cNvSpPr>
            <a:spLocks noGrp="1"/>
          </p:cNvSpPr>
          <p:nvPr>
            <p:ph type="title"/>
          </p:nvPr>
        </p:nvSpPr>
        <p:spPr>
          <a:xfrm>
            <a:off x="839788" y="807868"/>
            <a:ext cx="3640713" cy="2062594"/>
          </a:xfrm>
        </p:spPr>
        <p:txBody>
          <a:bodyPr anchor="t">
            <a:normAutofit/>
          </a:bodyPr>
          <a:lstStyle>
            <a:lvl1pPr>
              <a:defRPr sz="2800"/>
            </a:lvl1pPr>
          </a:lstStyle>
          <a:p>
            <a:r>
              <a:rPr lang="en-US" dirty="0"/>
              <a:t>Click to edit Master title style</a:t>
            </a:r>
          </a:p>
        </p:txBody>
      </p:sp>
      <p:sp>
        <p:nvSpPr>
          <p:cNvPr id="3" name="Content Placeholder 2">
            <a:extLst>
              <a:ext uri="{FF2B5EF4-FFF2-40B4-BE49-F238E27FC236}">
                <a16:creationId xmlns:a16="http://schemas.microsoft.com/office/drawing/2014/main" id="{40815B8F-A9F3-8583-FFF1-175021F17AF0}"/>
              </a:ext>
            </a:extLst>
          </p:cNvPr>
          <p:cNvSpPr>
            <a:spLocks noGrp="1"/>
          </p:cNvSpPr>
          <p:nvPr>
            <p:ph idx="1"/>
          </p:nvPr>
        </p:nvSpPr>
        <p:spPr>
          <a:xfrm>
            <a:off x="5432898" y="807867"/>
            <a:ext cx="5922489" cy="505318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C5D90AFF-A949-CE9E-6B94-C1B619612915}"/>
              </a:ext>
            </a:extLst>
          </p:cNvPr>
          <p:cNvSpPr>
            <a:spLocks noGrp="1"/>
          </p:cNvSpPr>
          <p:nvPr>
            <p:ph type="body" sz="half" idx="2"/>
          </p:nvPr>
        </p:nvSpPr>
        <p:spPr>
          <a:xfrm>
            <a:off x="839788" y="3000652"/>
            <a:ext cx="3640713" cy="2868336"/>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DA95267E-088F-FB9A-9469-551890F29F01}"/>
              </a:ext>
            </a:extLst>
          </p:cNvPr>
          <p:cNvSpPr>
            <a:spLocks noGrp="1"/>
          </p:cNvSpPr>
          <p:nvPr>
            <p:ph type="dt" sz="half" idx="10"/>
          </p:nvPr>
        </p:nvSpPr>
        <p:spPr/>
        <p:txBody>
          <a:bodyPr/>
          <a:lstStyle/>
          <a:p>
            <a:fld id="{4F6932DF-953D-44BD-83F8-5D8DA76EA12A}" type="datetimeFigureOut">
              <a:rPr lang="en-US" dirty="0"/>
              <a:t>9/29/2024</a:t>
            </a:fld>
            <a:endParaRPr lang="en-US" dirty="0"/>
          </a:p>
        </p:txBody>
      </p:sp>
      <p:sp>
        <p:nvSpPr>
          <p:cNvPr id="6" name="Footer Placeholder 5">
            <a:extLst>
              <a:ext uri="{FF2B5EF4-FFF2-40B4-BE49-F238E27FC236}">
                <a16:creationId xmlns:a16="http://schemas.microsoft.com/office/drawing/2014/main" id="{38EA3FFC-B3A6-C0B6-5DAE-70BE0D6FBD69}"/>
              </a:ext>
            </a:extLst>
          </p:cNvPr>
          <p:cNvSpPr>
            <a:spLocks noGrp="1"/>
          </p:cNvSpPr>
          <p:nvPr>
            <p:ph type="ftr" sz="quarter" idx="11"/>
          </p:nvPr>
        </p:nvSpPr>
        <p:spPr/>
        <p:txBody>
          <a:bodyPr/>
          <a:lstStyle/>
          <a:p>
            <a:r>
              <a:rPr lang="en-US" dirty="0"/>
              <a:t>
              </a:t>
            </a:r>
          </a:p>
        </p:txBody>
      </p:sp>
      <p:sp>
        <p:nvSpPr>
          <p:cNvPr id="7" name="Slide Number Placeholder 6">
            <a:extLst>
              <a:ext uri="{FF2B5EF4-FFF2-40B4-BE49-F238E27FC236}">
                <a16:creationId xmlns:a16="http://schemas.microsoft.com/office/drawing/2014/main" id="{B108D35F-BC2E-8D14-060F-449CBAF7C0D2}"/>
              </a:ext>
            </a:extLst>
          </p:cNvPr>
          <p:cNvSpPr>
            <a:spLocks noGrp="1"/>
          </p:cNvSpPr>
          <p:nvPr>
            <p:ph type="sldNum" sz="quarter" idx="12"/>
          </p:nvPr>
        </p:nvSpPr>
        <p:spPr/>
        <p:txBody>
          <a:bodyPr/>
          <a:lstStyle/>
          <a:p>
            <a:fld id="{5E4DE196-8A13-4FF7-A07E-102851959EAB}" type="slidenum">
              <a:rPr lang="en-US" dirty="0"/>
              <a:t>‹#›</a:t>
            </a:fld>
            <a:endParaRPr lang="en-US" dirty="0"/>
          </a:p>
        </p:txBody>
      </p:sp>
    </p:spTree>
    <p:extLst>
      <p:ext uri="{BB962C8B-B14F-4D97-AF65-F5344CB8AC3E}">
        <p14:creationId xmlns:p14="http://schemas.microsoft.com/office/powerpoint/2010/main" val="3471061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909ED-ED97-A3CE-5569-77B45F41450A}"/>
              </a:ext>
            </a:extLst>
          </p:cNvPr>
          <p:cNvSpPr>
            <a:spLocks noGrp="1"/>
          </p:cNvSpPr>
          <p:nvPr>
            <p:ph type="title"/>
          </p:nvPr>
        </p:nvSpPr>
        <p:spPr>
          <a:xfrm>
            <a:off x="839788" y="820881"/>
            <a:ext cx="3639312" cy="2062595"/>
          </a:xfrm>
        </p:spPr>
        <p:txBody>
          <a:bodyPr anchor="t">
            <a:normAutofit/>
          </a:bodyPr>
          <a:lstStyle>
            <a:lvl1pPr>
              <a:defRPr sz="2800"/>
            </a:lvl1pPr>
          </a:lstStyle>
          <a:p>
            <a:r>
              <a:rPr lang="en-US" dirty="0"/>
              <a:t>Click to edit Master title style</a:t>
            </a:r>
          </a:p>
        </p:txBody>
      </p:sp>
      <p:sp>
        <p:nvSpPr>
          <p:cNvPr id="3" name="Picture Placeholder 2">
            <a:extLst>
              <a:ext uri="{FF2B5EF4-FFF2-40B4-BE49-F238E27FC236}">
                <a16:creationId xmlns:a16="http://schemas.microsoft.com/office/drawing/2014/main" id="{0683BB3A-9E24-DE4C-9619-1502F1B6F389}"/>
              </a:ext>
            </a:extLst>
          </p:cNvPr>
          <p:cNvSpPr>
            <a:spLocks noGrp="1" noChangeAspect="1"/>
          </p:cNvSpPr>
          <p:nvPr>
            <p:ph type="pic" idx="1"/>
          </p:nvPr>
        </p:nvSpPr>
        <p:spPr>
          <a:xfrm>
            <a:off x="5247408" y="919595"/>
            <a:ext cx="6107979" cy="5013614"/>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94B4CE1F-29E0-88BB-8489-E58236B8B17B}"/>
              </a:ext>
            </a:extLst>
          </p:cNvPr>
          <p:cNvSpPr>
            <a:spLocks noGrp="1"/>
          </p:cNvSpPr>
          <p:nvPr>
            <p:ph type="body" sz="half" idx="2"/>
          </p:nvPr>
        </p:nvSpPr>
        <p:spPr>
          <a:xfrm>
            <a:off x="839788" y="3000652"/>
            <a:ext cx="3643889" cy="2868336"/>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724B7212-6816-FFD1-50B2-58844AD38E26}"/>
              </a:ext>
            </a:extLst>
          </p:cNvPr>
          <p:cNvSpPr>
            <a:spLocks noGrp="1"/>
          </p:cNvSpPr>
          <p:nvPr>
            <p:ph type="dt" sz="half" idx="10"/>
          </p:nvPr>
        </p:nvSpPr>
        <p:spPr/>
        <p:txBody>
          <a:bodyPr/>
          <a:lstStyle/>
          <a:p>
            <a:fld id="{352F326D-65F4-4B2F-9A62-9E4BD9402C47}" type="datetimeFigureOut">
              <a:rPr lang="en-US" dirty="0"/>
              <a:t>9/29/2024</a:t>
            </a:fld>
            <a:endParaRPr lang="en-US" dirty="0"/>
          </a:p>
        </p:txBody>
      </p:sp>
      <p:sp>
        <p:nvSpPr>
          <p:cNvPr id="6" name="Footer Placeholder 5">
            <a:extLst>
              <a:ext uri="{FF2B5EF4-FFF2-40B4-BE49-F238E27FC236}">
                <a16:creationId xmlns:a16="http://schemas.microsoft.com/office/drawing/2014/main" id="{A2417744-5A24-B7B7-5FD6-E98E60832F27}"/>
              </a:ext>
            </a:extLst>
          </p:cNvPr>
          <p:cNvSpPr>
            <a:spLocks noGrp="1"/>
          </p:cNvSpPr>
          <p:nvPr>
            <p:ph type="ftr" sz="quarter" idx="11"/>
          </p:nvPr>
        </p:nvSpPr>
        <p:spPr/>
        <p:txBody>
          <a:bodyPr/>
          <a:lstStyle/>
          <a:p>
            <a:r>
              <a:rPr lang="en-US" dirty="0"/>
              <a:t>
              </a:t>
            </a:r>
          </a:p>
        </p:txBody>
      </p:sp>
      <p:sp>
        <p:nvSpPr>
          <p:cNvPr id="7" name="Slide Number Placeholder 6">
            <a:extLst>
              <a:ext uri="{FF2B5EF4-FFF2-40B4-BE49-F238E27FC236}">
                <a16:creationId xmlns:a16="http://schemas.microsoft.com/office/drawing/2014/main" id="{14CDA4D1-A71D-A7A6-3D0C-294E5D280BE8}"/>
              </a:ext>
            </a:extLst>
          </p:cNvPr>
          <p:cNvSpPr>
            <a:spLocks noGrp="1"/>
          </p:cNvSpPr>
          <p:nvPr>
            <p:ph type="sldNum" sz="quarter" idx="12"/>
          </p:nvPr>
        </p:nvSpPr>
        <p:spPr/>
        <p:txBody>
          <a:bodyPr/>
          <a:lstStyle/>
          <a:p>
            <a:fld id="{5E4DE196-8A13-4FF7-A07E-102851959EAB}" type="slidenum">
              <a:rPr lang="en-US" dirty="0"/>
              <a:t>‹#›</a:t>
            </a:fld>
            <a:endParaRPr lang="en-US" dirty="0"/>
          </a:p>
        </p:txBody>
      </p:sp>
    </p:spTree>
    <p:extLst>
      <p:ext uri="{BB962C8B-B14F-4D97-AF65-F5344CB8AC3E}">
        <p14:creationId xmlns:p14="http://schemas.microsoft.com/office/powerpoint/2010/main" val="1720344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990AE-F72C-4C2E-E2D0-7A8D7EEF08C1}"/>
              </a:ext>
            </a:extLst>
          </p:cNvPr>
          <p:cNvSpPr>
            <a:spLocks noGrp="1"/>
          </p:cNvSpPr>
          <p:nvPr>
            <p:ph type="title"/>
          </p:nvPr>
        </p:nvSpPr>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1F41B46D-142E-8C8E-C4F4-B6B1586A6FD0}"/>
              </a:ext>
            </a:extLst>
          </p:cNvPr>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954D92E3-36AD-2615-0166-6B73C34F10FA}"/>
              </a:ext>
            </a:extLst>
          </p:cNvPr>
          <p:cNvSpPr>
            <a:spLocks noGrp="1"/>
          </p:cNvSpPr>
          <p:nvPr>
            <p:ph type="dt" sz="half" idx="10"/>
          </p:nvPr>
        </p:nvSpPr>
        <p:spPr/>
        <p:txBody>
          <a:bodyPr/>
          <a:lstStyle/>
          <a:p>
            <a:fld id="{01742F6F-0846-489A-A4BC-61B476BE2887}" type="datetimeFigureOut">
              <a:rPr lang="en-US" dirty="0"/>
              <a:t>9/29/2024</a:t>
            </a:fld>
            <a:endParaRPr lang="en-US" dirty="0"/>
          </a:p>
        </p:txBody>
      </p:sp>
      <p:sp>
        <p:nvSpPr>
          <p:cNvPr id="5" name="Footer Placeholder 4">
            <a:extLst>
              <a:ext uri="{FF2B5EF4-FFF2-40B4-BE49-F238E27FC236}">
                <a16:creationId xmlns:a16="http://schemas.microsoft.com/office/drawing/2014/main" id="{F10BFB69-319D-2284-2734-217160D396D7}"/>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1A6883B0-C775-5BD2-8EC6-A41D19BCA156}"/>
              </a:ext>
            </a:extLst>
          </p:cNvPr>
          <p:cNvSpPr>
            <a:spLocks noGrp="1"/>
          </p:cNvSpPr>
          <p:nvPr>
            <p:ph type="sldNum" sz="quarter" idx="12"/>
          </p:nvPr>
        </p:nvSpPr>
        <p:spPr/>
        <p:txBody>
          <a:bodyPr/>
          <a:lstStyle/>
          <a:p>
            <a:fld id="{5E4DE196-8A13-4FF7-A07E-102851959EAB}" type="slidenum">
              <a:rPr lang="en-US" dirty="0"/>
              <a:t>‹#›</a:t>
            </a:fld>
            <a:endParaRPr lang="en-US" dirty="0"/>
          </a:p>
        </p:txBody>
      </p:sp>
    </p:spTree>
    <p:extLst>
      <p:ext uri="{BB962C8B-B14F-4D97-AF65-F5344CB8AC3E}">
        <p14:creationId xmlns:p14="http://schemas.microsoft.com/office/powerpoint/2010/main" val="27574687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040463-6D41-8D45-088A-540B0D18838A}"/>
              </a:ext>
            </a:extLst>
          </p:cNvPr>
          <p:cNvSpPr>
            <a:spLocks noGrp="1"/>
          </p:cNvSpPr>
          <p:nvPr>
            <p:ph type="title" orient="vert"/>
          </p:nvPr>
        </p:nvSpPr>
        <p:spPr>
          <a:xfrm>
            <a:off x="8724900" y="592281"/>
            <a:ext cx="2628900" cy="5584681"/>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8B5F2276-7F04-F3F7-E3CE-F81C8DC637DC}"/>
              </a:ext>
            </a:extLst>
          </p:cNvPr>
          <p:cNvSpPr>
            <a:spLocks noGrp="1"/>
          </p:cNvSpPr>
          <p:nvPr>
            <p:ph type="body" orient="vert" idx="1"/>
          </p:nvPr>
        </p:nvSpPr>
        <p:spPr>
          <a:xfrm>
            <a:off x="838200" y="592281"/>
            <a:ext cx="7734300" cy="5584681"/>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C71802BF-9E0C-3251-8FAE-81F07DB05344}"/>
              </a:ext>
            </a:extLst>
          </p:cNvPr>
          <p:cNvSpPr>
            <a:spLocks noGrp="1"/>
          </p:cNvSpPr>
          <p:nvPr>
            <p:ph type="dt" sz="half" idx="10"/>
          </p:nvPr>
        </p:nvSpPr>
        <p:spPr/>
        <p:txBody>
          <a:bodyPr/>
          <a:lstStyle/>
          <a:p>
            <a:fld id="{B229DF21-A340-467A-94AB-9502647BB771}" type="datetimeFigureOut">
              <a:rPr lang="en-US" dirty="0"/>
              <a:t>9/29/2024</a:t>
            </a:fld>
            <a:endParaRPr lang="en-US" dirty="0"/>
          </a:p>
        </p:txBody>
      </p:sp>
      <p:sp>
        <p:nvSpPr>
          <p:cNvPr id="5" name="Footer Placeholder 4">
            <a:extLst>
              <a:ext uri="{FF2B5EF4-FFF2-40B4-BE49-F238E27FC236}">
                <a16:creationId xmlns:a16="http://schemas.microsoft.com/office/drawing/2014/main" id="{329F1754-5B8F-A9FA-E8B1-06E04CE283D5}"/>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5F01E6A8-5139-ECD4-CC0C-32FFC6741000}"/>
              </a:ext>
            </a:extLst>
          </p:cNvPr>
          <p:cNvSpPr>
            <a:spLocks noGrp="1"/>
          </p:cNvSpPr>
          <p:nvPr>
            <p:ph type="sldNum" sz="quarter" idx="12"/>
          </p:nvPr>
        </p:nvSpPr>
        <p:spPr/>
        <p:txBody>
          <a:bodyPr/>
          <a:lstStyle/>
          <a:p>
            <a:fld id="{5E4DE196-8A13-4FF7-A07E-102851959EAB}" type="slidenum">
              <a:rPr lang="en-US" dirty="0"/>
              <a:t>‹#›</a:t>
            </a:fld>
            <a:endParaRPr lang="en-US" dirty="0"/>
          </a:p>
        </p:txBody>
      </p:sp>
    </p:spTree>
    <p:extLst>
      <p:ext uri="{BB962C8B-B14F-4D97-AF65-F5344CB8AC3E}">
        <p14:creationId xmlns:p14="http://schemas.microsoft.com/office/powerpoint/2010/main" val="5177829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5858A62-FE72-978B-BE71-05908D82E1A4}"/>
              </a:ext>
            </a:extLst>
          </p:cNvPr>
          <p:cNvSpPr/>
          <p:nvPr/>
        </p:nvSpPr>
        <p:spPr>
          <a:xfrm>
            <a:off x="0" y="0"/>
            <a:ext cx="12192000" cy="6860161"/>
          </a:xfrm>
          <a:prstGeom prst="rect">
            <a:avLst/>
          </a:prstGeom>
          <a:solidFill>
            <a:schemeClr val="bg2">
              <a:lumMod val="75000"/>
              <a:alpha val="15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sp>
      <p:sp>
        <p:nvSpPr>
          <p:cNvPr id="2" name="Title Placeholder 1">
            <a:extLst>
              <a:ext uri="{FF2B5EF4-FFF2-40B4-BE49-F238E27FC236}">
                <a16:creationId xmlns:a16="http://schemas.microsoft.com/office/drawing/2014/main" id="{5BFA14B7-4740-5D9F-6489-BAD00C3E0D68}"/>
              </a:ext>
            </a:extLst>
          </p:cNvPr>
          <p:cNvSpPr>
            <a:spLocks noGrp="1"/>
          </p:cNvSpPr>
          <p:nvPr>
            <p:ph type="title"/>
          </p:nvPr>
        </p:nvSpPr>
        <p:spPr>
          <a:xfrm>
            <a:off x="871108" y="588245"/>
            <a:ext cx="10449784" cy="1265928"/>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7790487F-803F-C5AF-BD93-39C0FC738963}"/>
              </a:ext>
            </a:extLst>
          </p:cNvPr>
          <p:cNvSpPr>
            <a:spLocks noGrp="1"/>
          </p:cNvSpPr>
          <p:nvPr>
            <p:ph type="body" idx="1"/>
          </p:nvPr>
        </p:nvSpPr>
        <p:spPr>
          <a:xfrm>
            <a:off x="877824" y="2157984"/>
            <a:ext cx="10442448" cy="390381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586FCEF-4EDF-C2EF-7D81-FEFF7042F350}"/>
              </a:ext>
            </a:extLst>
          </p:cNvPr>
          <p:cNvSpPr>
            <a:spLocks noGrp="1"/>
          </p:cNvSpPr>
          <p:nvPr>
            <p:ph type="dt" sz="half" idx="2"/>
          </p:nvPr>
        </p:nvSpPr>
        <p:spPr>
          <a:xfrm>
            <a:off x="877824" y="6356350"/>
            <a:ext cx="2743200" cy="365125"/>
          </a:xfrm>
          <a:prstGeom prst="rect">
            <a:avLst/>
          </a:prstGeom>
        </p:spPr>
        <p:txBody>
          <a:bodyPr vert="horz" lIns="91440" tIns="45720" rIns="91440" bIns="45720" rtlCol="0" anchor="ctr"/>
          <a:lstStyle>
            <a:lvl1pPr algn="l">
              <a:defRPr sz="800" cap="all" spc="300" baseline="0">
                <a:solidFill>
                  <a:schemeClr val="tx2"/>
                </a:solidFill>
              </a:defRPr>
            </a:lvl1pPr>
          </a:lstStyle>
          <a:p>
            <a:fld id="{F9B0CB28-85DB-480B-8C99-FD493ACC7120}" type="datetimeFigureOut">
              <a:rPr lang="en-US" dirty="0"/>
              <a:t>9/29/2024</a:t>
            </a:fld>
            <a:endParaRPr lang="en-US" dirty="0"/>
          </a:p>
        </p:txBody>
      </p:sp>
      <p:sp>
        <p:nvSpPr>
          <p:cNvPr id="5" name="Footer Placeholder 4">
            <a:extLst>
              <a:ext uri="{FF2B5EF4-FFF2-40B4-BE49-F238E27FC236}">
                <a16:creationId xmlns:a16="http://schemas.microsoft.com/office/drawing/2014/main" id="{9A4663BC-4D46-C74D-DDF2-9D25B4D96F9B}"/>
              </a:ext>
            </a:extLst>
          </p:cNvPr>
          <p:cNvSpPr>
            <a:spLocks noGrp="1"/>
          </p:cNvSpPr>
          <p:nvPr>
            <p:ph type="ftr" sz="quarter" idx="3"/>
          </p:nvPr>
        </p:nvSpPr>
        <p:spPr>
          <a:xfrm>
            <a:off x="7132320" y="6356350"/>
            <a:ext cx="4297680" cy="365125"/>
          </a:xfrm>
          <a:prstGeom prst="rect">
            <a:avLst/>
          </a:prstGeom>
        </p:spPr>
        <p:txBody>
          <a:bodyPr vert="horz" lIns="91440" tIns="45720" rIns="91440" bIns="45720" rtlCol="0" anchor="ctr"/>
          <a:lstStyle>
            <a:lvl1pPr algn="r">
              <a:defRPr sz="800" cap="all" spc="300" baseline="0">
                <a:solidFill>
                  <a:schemeClr val="tx2"/>
                </a:solidFill>
              </a:defRPr>
            </a:lvl1pPr>
          </a:lstStyle>
          <a:p>
            <a:r>
              <a:rPr lang="en-US" dirty="0"/>
              <a:t>
              </a:t>
            </a:r>
          </a:p>
        </p:txBody>
      </p:sp>
      <p:sp>
        <p:nvSpPr>
          <p:cNvPr id="6" name="Slide Number Placeholder 5">
            <a:extLst>
              <a:ext uri="{FF2B5EF4-FFF2-40B4-BE49-F238E27FC236}">
                <a16:creationId xmlns:a16="http://schemas.microsoft.com/office/drawing/2014/main" id="{B71B4EAE-CB5C-D14B-77EF-7B155FA68353}"/>
              </a:ext>
            </a:extLst>
          </p:cNvPr>
          <p:cNvSpPr>
            <a:spLocks noGrp="1"/>
          </p:cNvSpPr>
          <p:nvPr>
            <p:ph type="sldNum" sz="quarter" idx="4"/>
          </p:nvPr>
        </p:nvSpPr>
        <p:spPr>
          <a:xfrm>
            <a:off x="11429999" y="6356350"/>
            <a:ext cx="521207" cy="365125"/>
          </a:xfrm>
          <a:prstGeom prst="rect">
            <a:avLst/>
          </a:prstGeom>
        </p:spPr>
        <p:txBody>
          <a:bodyPr vert="horz" lIns="91440" tIns="45720" rIns="91440" bIns="45720" rtlCol="0" anchor="ctr"/>
          <a:lstStyle>
            <a:lvl1pPr algn="r">
              <a:defRPr sz="1400">
                <a:solidFill>
                  <a:schemeClr val="tx2"/>
                </a:solidFill>
                <a:latin typeface="+mj-lt"/>
              </a:defRPr>
            </a:lvl1pPr>
          </a:lstStyle>
          <a:p>
            <a:fld id="{5E4DE196-8A13-4FF7-A07E-102851959EAB}" type="slidenum">
              <a:rPr lang="en-US" dirty="0"/>
              <a:pPr/>
              <a:t>‹#›</a:t>
            </a:fld>
            <a:endParaRPr lang="en-US" dirty="0"/>
          </a:p>
        </p:txBody>
      </p:sp>
    </p:spTree>
    <p:extLst>
      <p:ext uri="{BB962C8B-B14F-4D97-AF65-F5344CB8AC3E}">
        <p14:creationId xmlns:p14="http://schemas.microsoft.com/office/powerpoint/2010/main" val="98645480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p:txStyles>
    <p:titleStyle>
      <a:lvl1pPr algn="l" defTabSz="914400" rtl="0" eaLnBrk="1" latinLnBrk="0" hangingPunct="1">
        <a:lnSpc>
          <a:spcPct val="100000"/>
        </a:lnSpc>
        <a:spcBef>
          <a:spcPct val="0"/>
        </a:spcBef>
        <a:buNone/>
        <a:defRPr sz="3200" kern="1200">
          <a:solidFill>
            <a:schemeClr val="tx2"/>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600" kern="1200">
          <a:solidFill>
            <a:schemeClr val="tx2"/>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200" kern="1200">
          <a:solidFill>
            <a:schemeClr val="tx2"/>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100" kern="1200">
          <a:solidFill>
            <a:schemeClr val="tx2"/>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guide id="5" orient="horz" pos="3816">
          <p15:clr>
            <a:srgbClr val="F26B43"/>
          </p15:clr>
        </p15:guide>
        <p15:guide id="6" orient="horz" pos="117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Tytuł 1"/>
          <p:cNvSpPr>
            <a:spLocks noGrp="1"/>
          </p:cNvSpPr>
          <p:nvPr>
            <p:ph type="ctrTitle"/>
          </p:nvPr>
        </p:nvSpPr>
        <p:spPr>
          <a:xfrm>
            <a:off x="1611086" y="850220"/>
            <a:ext cx="9144000" cy="2209393"/>
          </a:xfrm>
        </p:spPr>
        <p:txBody>
          <a:bodyPr vert="horz" lIns="91440" tIns="45720" rIns="91440" bIns="45720" rtlCol="0" anchor="ctr">
            <a:normAutofit/>
          </a:bodyPr>
          <a:lstStyle/>
          <a:p>
            <a:r>
              <a:rPr lang="pl-PL" sz="4400" dirty="0">
                <a:solidFill>
                  <a:schemeClr val="bg1"/>
                </a:solidFill>
                <a:highlight>
                  <a:srgbClr val="5E395C"/>
                </a:highlight>
                <a:latin typeface="Century Schoolbook"/>
                <a:cs typeface="Calibri Light"/>
              </a:rPr>
              <a:t>Co powinniśmy wiedzieć o wirusie</a:t>
            </a:r>
            <a:endParaRPr lang="pl-PL" sz="4000" dirty="0">
              <a:solidFill>
                <a:schemeClr val="bg1"/>
              </a:solidFill>
              <a:highlight>
                <a:srgbClr val="5E395C"/>
              </a:highlight>
              <a:latin typeface="Century Schoolbook"/>
            </a:endParaRPr>
          </a:p>
        </p:txBody>
      </p:sp>
      <p:sp>
        <p:nvSpPr>
          <p:cNvPr id="3" name="Podtytuł 2"/>
          <p:cNvSpPr>
            <a:spLocks noGrp="1"/>
          </p:cNvSpPr>
          <p:nvPr>
            <p:ph type="subTitle" idx="1"/>
          </p:nvPr>
        </p:nvSpPr>
        <p:spPr>
          <a:xfrm>
            <a:off x="1611086" y="4934603"/>
            <a:ext cx="9144000" cy="1066890"/>
          </a:xfrm>
        </p:spPr>
        <p:txBody>
          <a:bodyPr vert="horz" lIns="91440" tIns="45720" rIns="91440" bIns="45720" rtlCol="0" anchor="t">
            <a:normAutofit/>
          </a:bodyPr>
          <a:lstStyle/>
          <a:p>
            <a:r>
              <a:rPr lang="pl-PL" sz="1800" cap="none" dirty="0">
                <a:solidFill>
                  <a:schemeClr val="bg1"/>
                </a:solidFill>
                <a:highlight>
                  <a:srgbClr val="5E395C"/>
                </a:highlight>
                <a:latin typeface="Segoe UI"/>
                <a:cs typeface="Calibri"/>
              </a:rPr>
              <a:t>Prezentacja</a:t>
            </a:r>
            <a:endParaRPr lang="pl-PL" sz="1800" dirty="0">
              <a:solidFill>
                <a:schemeClr val="bg1"/>
              </a:solidFill>
              <a:highlight>
                <a:srgbClr val="5E395C"/>
              </a:highlight>
              <a:latin typeface="Segoe UI"/>
              <a:cs typeface="Calibri"/>
            </a:endParaRPr>
          </a:p>
        </p:txBody>
      </p:sp>
    </p:spTree>
    <p:extLst>
      <p:ext uri="{BB962C8B-B14F-4D97-AF65-F5344CB8AC3E}">
        <p14:creationId xmlns:p14="http://schemas.microsoft.com/office/powerpoint/2010/main" val="37779037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6A6E84"/>
        </a:soli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680608" y="-3308"/>
            <a:ext cx="10449784" cy="1265928"/>
          </a:xfrm>
        </p:spPr>
        <p:txBody>
          <a:bodyPr>
            <a:normAutofit/>
          </a:bodyPr>
          <a:lstStyle/>
          <a:p>
            <a:r>
              <a:rPr lang="pl-PL" sz="3600" dirty="0">
                <a:solidFill>
                  <a:schemeClr val="bg1"/>
                </a:solidFill>
                <a:highlight>
                  <a:srgbClr val="3A3E54"/>
                </a:highlight>
                <a:latin typeface="Century Schoolbook"/>
              </a:rPr>
              <a:t>Czym jest HIV i AIDS?</a:t>
            </a:r>
          </a:p>
        </p:txBody>
      </p:sp>
      <p:sp>
        <p:nvSpPr>
          <p:cNvPr id="3" name="Symbol zastępczy zawartości 2"/>
          <p:cNvSpPr>
            <a:spLocks noGrp="1"/>
          </p:cNvSpPr>
          <p:nvPr>
            <p:ph idx="1"/>
          </p:nvPr>
        </p:nvSpPr>
        <p:spPr>
          <a:xfrm>
            <a:off x="2691714" y="1357041"/>
            <a:ext cx="8186528" cy="2069003"/>
          </a:xfrm>
        </p:spPr>
        <p:txBody>
          <a:bodyPr vert="horz" lIns="91440" tIns="45720" rIns="91440" bIns="45720" rtlCol="0" anchor="ctr">
            <a:normAutofit/>
          </a:bodyPr>
          <a:lstStyle/>
          <a:p>
            <a:pPr marL="0" indent="0">
              <a:buNone/>
            </a:pPr>
            <a:endParaRPr lang="pl-PL" dirty="0">
              <a:solidFill>
                <a:schemeClr val="bg1"/>
              </a:solidFill>
              <a:ea typeface="+mn-lt"/>
              <a:cs typeface="+mn-lt"/>
            </a:endParaRPr>
          </a:p>
          <a:p>
            <a:pPr marL="0" indent="0" algn="just">
              <a:buNone/>
            </a:pPr>
            <a:r>
              <a:rPr lang="pl-PL" sz="2000" b="1" dirty="0">
                <a:solidFill>
                  <a:schemeClr val="bg1"/>
                </a:solidFill>
                <a:latin typeface="Segoe UI"/>
                <a:cs typeface="Segoe UI"/>
              </a:rPr>
              <a:t>HIV</a:t>
            </a:r>
            <a:r>
              <a:rPr lang="pl-PL" sz="2000" dirty="0">
                <a:solidFill>
                  <a:schemeClr val="bg1"/>
                </a:solidFill>
                <a:latin typeface="Segoe UI"/>
                <a:cs typeface="Segoe UI"/>
              </a:rPr>
              <a:t> (</a:t>
            </a:r>
            <a:r>
              <a:rPr lang="pl-PL" sz="2000" i="1" dirty="0">
                <a:solidFill>
                  <a:schemeClr val="bg1"/>
                </a:solidFill>
                <a:latin typeface="Segoe UI"/>
                <a:cs typeface="Segoe UI"/>
              </a:rPr>
              <a:t>Human </a:t>
            </a:r>
            <a:r>
              <a:rPr lang="pl-PL" sz="2000" i="1" dirty="0" err="1">
                <a:solidFill>
                  <a:schemeClr val="bg1"/>
                </a:solidFill>
                <a:latin typeface="Segoe UI"/>
                <a:cs typeface="Segoe UI"/>
              </a:rPr>
              <a:t>Immunodeficiency</a:t>
            </a:r>
            <a:r>
              <a:rPr lang="pl-PL" sz="2000" i="1" dirty="0">
                <a:solidFill>
                  <a:schemeClr val="bg1"/>
                </a:solidFill>
                <a:latin typeface="Segoe UI"/>
                <a:cs typeface="Segoe UI"/>
              </a:rPr>
              <a:t> </a:t>
            </a:r>
            <a:r>
              <a:rPr lang="pl-PL" sz="2000" i="1" dirty="0" err="1">
                <a:solidFill>
                  <a:schemeClr val="bg1"/>
                </a:solidFill>
                <a:latin typeface="Segoe UI"/>
                <a:cs typeface="Segoe UI"/>
              </a:rPr>
              <a:t>Virus</a:t>
            </a:r>
            <a:r>
              <a:rPr lang="pl-PL" sz="2000" dirty="0">
                <a:solidFill>
                  <a:schemeClr val="bg1"/>
                </a:solidFill>
                <a:latin typeface="Segoe UI"/>
                <a:cs typeface="Segoe UI"/>
              </a:rPr>
              <a:t>) to wirus nabytego niedoboru odporności, który atakuje układ odpornościowy człowieka.</a:t>
            </a:r>
            <a:endParaRPr lang="pl-PL" sz="2000" u="sng" dirty="0">
              <a:solidFill>
                <a:schemeClr val="bg1"/>
              </a:solidFill>
              <a:latin typeface="Segoe UI"/>
              <a:cs typeface="Segoe UI"/>
            </a:endParaRPr>
          </a:p>
        </p:txBody>
      </p:sp>
      <p:pic>
        <p:nvPicPr>
          <p:cNvPr id="7" name="Obraz 6" descr="Obraz zawierający igła, Sprzęt medyczny, medyczny&#10;&#10;Opis wygenerowany automatycznie">
            <a:extLst>
              <a:ext uri="{FF2B5EF4-FFF2-40B4-BE49-F238E27FC236}">
                <a16:creationId xmlns:a16="http://schemas.microsoft.com/office/drawing/2014/main" id="{61747A67-117A-FFD6-36D4-1D0F9AE12926}"/>
              </a:ext>
            </a:extLst>
          </p:cNvPr>
          <p:cNvPicPr>
            <a:picLocks noChangeAspect="1"/>
          </p:cNvPicPr>
          <p:nvPr/>
        </p:nvPicPr>
        <p:blipFill>
          <a:blip r:embed="rId2"/>
          <a:stretch>
            <a:fillRect/>
          </a:stretch>
        </p:blipFill>
        <p:spPr>
          <a:xfrm>
            <a:off x="780047" y="1712495"/>
            <a:ext cx="1698458" cy="1698458"/>
          </a:xfrm>
          <a:prstGeom prst="ellipse">
            <a:avLst/>
          </a:prstGeom>
          <a:ln w="63500" cap="rnd">
            <a:solidFill>
              <a:schemeClr val="bg1"/>
            </a:solidFill>
          </a:ln>
          <a:effectLst/>
          <a:scene3d>
            <a:camera prst="orthographicFront"/>
            <a:lightRig rig="contrasting" dir="t">
              <a:rot lat="0" lon="0" rev="3000000"/>
            </a:lightRig>
          </a:scene3d>
          <a:sp3d contourW="7620">
            <a:bevelT w="95250" h="31750"/>
            <a:contourClr>
              <a:srgbClr val="333333"/>
            </a:contourClr>
          </a:sp3d>
        </p:spPr>
      </p:pic>
      <p:pic>
        <p:nvPicPr>
          <p:cNvPr id="8" name="Obraz 7" descr="Obraz zawierający igła, Sprzęt medyczny, medyczny&#10;&#10;Opis wygenerowany automatycznie">
            <a:extLst>
              <a:ext uri="{FF2B5EF4-FFF2-40B4-BE49-F238E27FC236}">
                <a16:creationId xmlns:a16="http://schemas.microsoft.com/office/drawing/2014/main" id="{009C5ACD-4915-17D1-A795-430152326F24}"/>
              </a:ext>
            </a:extLst>
          </p:cNvPr>
          <p:cNvPicPr>
            <a:picLocks noChangeAspect="1"/>
          </p:cNvPicPr>
          <p:nvPr/>
        </p:nvPicPr>
        <p:blipFill>
          <a:blip r:embed="rId2"/>
          <a:stretch>
            <a:fillRect/>
          </a:stretch>
        </p:blipFill>
        <p:spPr>
          <a:xfrm>
            <a:off x="780047" y="4048627"/>
            <a:ext cx="1698458" cy="1698458"/>
          </a:xfrm>
          <a:prstGeom prst="ellipse">
            <a:avLst/>
          </a:prstGeom>
          <a:ln w="63500" cap="rnd">
            <a:solidFill>
              <a:schemeClr val="bg1"/>
            </a:solidFill>
          </a:ln>
          <a:effectLst/>
          <a:scene3d>
            <a:camera prst="orthographicFront"/>
            <a:lightRig rig="contrasting" dir="t">
              <a:rot lat="0" lon="0" rev="3000000"/>
            </a:lightRig>
          </a:scene3d>
          <a:sp3d contourW="7620">
            <a:bevelT w="95250" h="31750"/>
            <a:contourClr>
              <a:srgbClr val="333333"/>
            </a:contourClr>
          </a:sp3d>
        </p:spPr>
      </p:pic>
      <p:sp>
        <p:nvSpPr>
          <p:cNvPr id="9" name="pole tekstowe 8">
            <a:extLst>
              <a:ext uri="{FF2B5EF4-FFF2-40B4-BE49-F238E27FC236}">
                <a16:creationId xmlns:a16="http://schemas.microsoft.com/office/drawing/2014/main" id="{2819054A-AA99-E2CF-B0CE-48683ED31E6E}"/>
              </a:ext>
            </a:extLst>
          </p:cNvPr>
          <p:cNvSpPr txBox="1"/>
          <p:nvPr/>
        </p:nvSpPr>
        <p:spPr>
          <a:xfrm>
            <a:off x="2833016" y="4600518"/>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pl-PL"/>
          </a:p>
        </p:txBody>
      </p:sp>
      <p:sp>
        <p:nvSpPr>
          <p:cNvPr id="10" name="pole tekstowe 9">
            <a:extLst>
              <a:ext uri="{FF2B5EF4-FFF2-40B4-BE49-F238E27FC236}">
                <a16:creationId xmlns:a16="http://schemas.microsoft.com/office/drawing/2014/main" id="{8E5D87D2-195A-0AE8-A294-3E63C390EEC3}"/>
              </a:ext>
            </a:extLst>
          </p:cNvPr>
          <p:cNvSpPr txBox="1"/>
          <p:nvPr/>
        </p:nvSpPr>
        <p:spPr>
          <a:xfrm>
            <a:off x="2687701" y="4595462"/>
            <a:ext cx="8187488" cy="1015663"/>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just"/>
            <a:r>
              <a:rPr lang="pl-PL" sz="2000" b="1" dirty="0">
                <a:solidFill>
                  <a:schemeClr val="bg1"/>
                </a:solidFill>
                <a:latin typeface="Segoe UI"/>
                <a:cs typeface="Segoe UI"/>
              </a:rPr>
              <a:t>AIDS </a:t>
            </a:r>
            <a:r>
              <a:rPr lang="pl-PL" sz="2000" dirty="0">
                <a:solidFill>
                  <a:schemeClr val="bg1"/>
                </a:solidFill>
                <a:latin typeface="Segoe UI"/>
                <a:cs typeface="Segoe UI"/>
              </a:rPr>
              <a:t>(</a:t>
            </a:r>
            <a:r>
              <a:rPr lang="pl-PL" sz="2000" i="1" dirty="0" err="1">
                <a:solidFill>
                  <a:schemeClr val="bg1"/>
                </a:solidFill>
                <a:latin typeface="Segoe UI"/>
                <a:cs typeface="Segoe UI"/>
              </a:rPr>
              <a:t>Acquired</a:t>
            </a:r>
            <a:r>
              <a:rPr lang="pl-PL" sz="2000" i="1" dirty="0">
                <a:solidFill>
                  <a:schemeClr val="bg1"/>
                </a:solidFill>
                <a:latin typeface="Segoe UI"/>
                <a:cs typeface="Segoe UI"/>
              </a:rPr>
              <a:t> </a:t>
            </a:r>
            <a:r>
              <a:rPr lang="pl-PL" sz="2000" i="1" dirty="0" err="1">
                <a:solidFill>
                  <a:schemeClr val="bg1"/>
                </a:solidFill>
                <a:latin typeface="Segoe UI"/>
                <a:cs typeface="Segoe UI"/>
              </a:rPr>
              <a:t>Immunodeficiency</a:t>
            </a:r>
            <a:r>
              <a:rPr lang="pl-PL" sz="2000" i="1" dirty="0">
                <a:solidFill>
                  <a:schemeClr val="bg1"/>
                </a:solidFill>
                <a:latin typeface="Segoe UI"/>
                <a:cs typeface="Segoe UI"/>
              </a:rPr>
              <a:t> </a:t>
            </a:r>
            <a:r>
              <a:rPr lang="pl-PL" sz="2000" i="1" dirty="0" err="1">
                <a:solidFill>
                  <a:schemeClr val="bg1"/>
                </a:solidFill>
                <a:latin typeface="Segoe UI"/>
                <a:cs typeface="Segoe UI"/>
              </a:rPr>
              <a:t>Syndrome</a:t>
            </a:r>
            <a:r>
              <a:rPr lang="pl-PL" sz="2000" dirty="0">
                <a:solidFill>
                  <a:schemeClr val="bg1"/>
                </a:solidFill>
                <a:latin typeface="Segoe UI"/>
                <a:cs typeface="Segoe UI"/>
              </a:rPr>
              <a:t>), czyli zespół nabytego braku odporności, osłabiający odporność organizmu, wywołany jest wirusem HIV.</a:t>
            </a:r>
            <a:endParaRPr lang="pl-PL">
              <a:solidFill>
                <a:schemeClr val="bg1"/>
              </a:solidFill>
            </a:endParaRPr>
          </a:p>
        </p:txBody>
      </p:sp>
    </p:spTree>
    <p:extLst>
      <p:ext uri="{BB962C8B-B14F-4D97-AF65-F5344CB8AC3E}">
        <p14:creationId xmlns:p14="http://schemas.microsoft.com/office/powerpoint/2010/main" val="3085746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A87FA6"/>
        </a:solidFill>
        <a:effectLst/>
      </p:bgPr>
    </p:bg>
    <p:spTree>
      <p:nvGrpSpPr>
        <p:cNvPr id="1" name=""/>
        <p:cNvGrpSpPr/>
        <p:nvPr/>
      </p:nvGrpSpPr>
      <p:grpSpPr>
        <a:xfrm>
          <a:off x="0" y="0"/>
          <a:ext cx="0" cy="0"/>
          <a:chOff x="0" y="0"/>
          <a:chExt cx="0" cy="0"/>
        </a:xfrm>
      </p:grpSpPr>
      <p:sp>
        <p:nvSpPr>
          <p:cNvPr id="3" name="Prostokąt 2">
            <a:extLst>
              <a:ext uri="{FF2B5EF4-FFF2-40B4-BE49-F238E27FC236}">
                <a16:creationId xmlns:a16="http://schemas.microsoft.com/office/drawing/2014/main" id="{574ADF58-1C0E-4A4E-F93B-42AD3794DE22}"/>
              </a:ext>
            </a:extLst>
          </p:cNvPr>
          <p:cNvSpPr/>
          <p:nvPr/>
        </p:nvSpPr>
        <p:spPr>
          <a:xfrm>
            <a:off x="4853706" y="814785"/>
            <a:ext cx="6631264" cy="5327575"/>
          </a:xfrm>
          <a:prstGeom prst="rect">
            <a:avLst/>
          </a:prstGeom>
          <a:solidFill>
            <a:srgbClr val="5E395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ytuł 1">
            <a:extLst>
              <a:ext uri="{FF2B5EF4-FFF2-40B4-BE49-F238E27FC236}">
                <a16:creationId xmlns:a16="http://schemas.microsoft.com/office/drawing/2014/main" id="{83418427-54C7-9DF7-4FA4-AFD133DA717B}"/>
              </a:ext>
            </a:extLst>
          </p:cNvPr>
          <p:cNvSpPr>
            <a:spLocks noGrp="1"/>
          </p:cNvSpPr>
          <p:nvPr>
            <p:ph type="title"/>
          </p:nvPr>
        </p:nvSpPr>
        <p:spPr>
          <a:xfrm>
            <a:off x="540240" y="-3308"/>
            <a:ext cx="10449784" cy="1265928"/>
          </a:xfrm>
        </p:spPr>
        <p:txBody>
          <a:bodyPr>
            <a:normAutofit/>
          </a:bodyPr>
          <a:lstStyle/>
          <a:p>
            <a:r>
              <a:rPr lang="pl-PL" sz="3600" dirty="0">
                <a:solidFill>
                  <a:schemeClr val="bg1"/>
                </a:solidFill>
                <a:highlight>
                  <a:srgbClr val="5E395C"/>
                </a:highlight>
                <a:latin typeface="Century Schoolbook"/>
              </a:rPr>
              <a:t>Budowa HIV:</a:t>
            </a:r>
          </a:p>
        </p:txBody>
      </p:sp>
      <p:pic>
        <p:nvPicPr>
          <p:cNvPr id="4" name="Symbol zastępczy zawartości 3">
            <a:extLst>
              <a:ext uri="{FF2B5EF4-FFF2-40B4-BE49-F238E27FC236}">
                <a16:creationId xmlns:a16="http://schemas.microsoft.com/office/drawing/2014/main" id="{A0B6CFB4-131B-47BD-FE31-35E94BC79D51}"/>
              </a:ext>
            </a:extLst>
          </p:cNvPr>
          <p:cNvPicPr>
            <a:picLocks noGrp="1" noChangeAspect="1"/>
          </p:cNvPicPr>
          <p:nvPr>
            <p:ph idx="1"/>
          </p:nvPr>
        </p:nvPicPr>
        <p:blipFill>
          <a:blip r:embed="rId2">
            <a:extLst>
              <a:ext uri="{96DAC541-7B7A-43D3-8B79-37D633B846F1}">
                <asvg:svgBlip xmlns:asvg="http://schemas.microsoft.com/office/drawing/2016/SVG/main" r:embed="rId3"/>
              </a:ext>
            </a:extLst>
          </a:blip>
          <a:stretch>
            <a:fillRect/>
          </a:stretch>
        </p:blipFill>
        <p:spPr>
          <a:xfrm>
            <a:off x="5411840" y="1533974"/>
            <a:ext cx="5495268" cy="3903662"/>
          </a:xfrm>
        </p:spPr>
      </p:pic>
      <p:sp>
        <p:nvSpPr>
          <p:cNvPr id="5" name="pole tekstowe 4">
            <a:extLst>
              <a:ext uri="{FF2B5EF4-FFF2-40B4-BE49-F238E27FC236}">
                <a16:creationId xmlns:a16="http://schemas.microsoft.com/office/drawing/2014/main" id="{A2922EB9-07FB-E1E1-F16E-939DCC291409}"/>
              </a:ext>
            </a:extLst>
          </p:cNvPr>
          <p:cNvSpPr txBox="1"/>
          <p:nvPr/>
        </p:nvSpPr>
        <p:spPr>
          <a:xfrm>
            <a:off x="535471" y="1402902"/>
            <a:ext cx="3854241" cy="38472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2000" b="1" dirty="0" err="1">
                <a:solidFill>
                  <a:schemeClr val="bg1"/>
                </a:solidFill>
                <a:latin typeface="Segoe UI"/>
                <a:cs typeface="Poppins"/>
              </a:rPr>
              <a:t>Wirion</a:t>
            </a:r>
            <a:r>
              <a:rPr lang="en-US" sz="2000" dirty="0">
                <a:solidFill>
                  <a:schemeClr val="bg1"/>
                </a:solidFill>
                <a:latin typeface="Segoe UI"/>
                <a:cs typeface="Poppins"/>
              </a:rPr>
              <a:t> ma </a:t>
            </a:r>
            <a:r>
              <a:rPr lang="en-US" sz="2000" dirty="0" err="1">
                <a:solidFill>
                  <a:schemeClr val="bg1"/>
                </a:solidFill>
                <a:latin typeface="Segoe UI"/>
                <a:cs typeface="Poppins"/>
              </a:rPr>
              <a:t>kulisty</a:t>
            </a:r>
            <a:r>
              <a:rPr lang="en-US" sz="2000" dirty="0">
                <a:solidFill>
                  <a:schemeClr val="bg1"/>
                </a:solidFill>
                <a:latin typeface="Segoe UI"/>
                <a:cs typeface="Poppins"/>
              </a:rPr>
              <a:t> </a:t>
            </a:r>
            <a:r>
              <a:rPr lang="en-US" sz="2000" dirty="0" err="1">
                <a:solidFill>
                  <a:schemeClr val="bg1"/>
                </a:solidFill>
                <a:latin typeface="Segoe UI"/>
                <a:cs typeface="Poppins"/>
              </a:rPr>
              <a:t>kształt</a:t>
            </a:r>
            <a:r>
              <a:rPr lang="en-US" sz="2000" dirty="0">
                <a:solidFill>
                  <a:schemeClr val="bg1"/>
                </a:solidFill>
                <a:latin typeface="Segoe UI"/>
                <a:cs typeface="Poppins"/>
              </a:rPr>
              <a:t>, a </a:t>
            </a:r>
            <a:r>
              <a:rPr lang="en-US" sz="2000" dirty="0" err="1">
                <a:solidFill>
                  <a:schemeClr val="bg1"/>
                </a:solidFill>
                <a:latin typeface="Segoe UI"/>
                <a:cs typeface="Poppins"/>
              </a:rPr>
              <a:t>jego</a:t>
            </a:r>
            <a:r>
              <a:rPr lang="en-US" sz="2000" dirty="0">
                <a:solidFill>
                  <a:schemeClr val="bg1"/>
                </a:solidFill>
                <a:latin typeface="Segoe UI"/>
                <a:cs typeface="Poppins"/>
              </a:rPr>
              <a:t> </a:t>
            </a:r>
            <a:r>
              <a:rPr lang="en-US" sz="2000" dirty="0" err="1">
                <a:solidFill>
                  <a:schemeClr val="bg1"/>
                </a:solidFill>
                <a:latin typeface="Segoe UI"/>
                <a:cs typeface="Poppins"/>
              </a:rPr>
              <a:t>średnica</a:t>
            </a:r>
            <a:r>
              <a:rPr lang="en-US" sz="2000" dirty="0">
                <a:solidFill>
                  <a:schemeClr val="bg1"/>
                </a:solidFill>
                <a:latin typeface="Segoe UI"/>
                <a:cs typeface="Poppins"/>
              </a:rPr>
              <a:t> </a:t>
            </a:r>
            <a:r>
              <a:rPr lang="en-US" sz="2000" dirty="0" err="1">
                <a:solidFill>
                  <a:schemeClr val="bg1"/>
                </a:solidFill>
                <a:latin typeface="Segoe UI"/>
                <a:cs typeface="Poppins"/>
              </a:rPr>
              <a:t>wynosi</a:t>
            </a:r>
            <a:r>
              <a:rPr lang="en-US" sz="2000" dirty="0">
                <a:solidFill>
                  <a:schemeClr val="bg1"/>
                </a:solidFill>
                <a:latin typeface="Segoe UI"/>
                <a:cs typeface="Poppins"/>
              </a:rPr>
              <a:t> </a:t>
            </a:r>
            <a:r>
              <a:rPr lang="en-US" sz="2000" dirty="0" err="1">
                <a:solidFill>
                  <a:schemeClr val="bg1"/>
                </a:solidFill>
                <a:latin typeface="Segoe UI"/>
                <a:cs typeface="Poppins"/>
              </a:rPr>
              <a:t>od</a:t>
            </a:r>
            <a:r>
              <a:rPr lang="en-US" sz="2000" dirty="0">
                <a:solidFill>
                  <a:schemeClr val="bg1"/>
                </a:solidFill>
                <a:latin typeface="Segoe UI"/>
                <a:cs typeface="Poppins"/>
              </a:rPr>
              <a:t> 100 do 150 </a:t>
            </a:r>
            <a:r>
              <a:rPr lang="en-US" sz="2000" dirty="0" err="1">
                <a:solidFill>
                  <a:schemeClr val="bg1"/>
                </a:solidFill>
                <a:latin typeface="Segoe UI"/>
                <a:cs typeface="Poppins"/>
              </a:rPr>
              <a:t>nanometrów</a:t>
            </a:r>
            <a:r>
              <a:rPr lang="en-US" sz="2000" dirty="0">
                <a:solidFill>
                  <a:schemeClr val="bg1"/>
                </a:solidFill>
                <a:latin typeface="Segoe UI"/>
                <a:cs typeface="Poppins"/>
              </a:rPr>
              <a:t>. </a:t>
            </a:r>
            <a:r>
              <a:rPr lang="en-US" sz="2000" dirty="0" err="1">
                <a:solidFill>
                  <a:schemeClr val="bg1"/>
                </a:solidFill>
                <a:latin typeface="Segoe UI"/>
                <a:cs typeface="Poppins"/>
              </a:rPr>
              <a:t>Składa</a:t>
            </a:r>
            <a:r>
              <a:rPr lang="en-US" sz="2000" dirty="0">
                <a:solidFill>
                  <a:schemeClr val="bg1"/>
                </a:solidFill>
                <a:latin typeface="Segoe UI"/>
                <a:cs typeface="Poppins"/>
              </a:rPr>
              <a:t> </a:t>
            </a:r>
            <a:r>
              <a:rPr lang="en-US" sz="2000" dirty="0" err="1">
                <a:solidFill>
                  <a:schemeClr val="bg1"/>
                </a:solidFill>
                <a:latin typeface="Segoe UI"/>
                <a:cs typeface="Poppins"/>
              </a:rPr>
              <a:t>się</a:t>
            </a:r>
            <a:r>
              <a:rPr lang="en-US" sz="2000" dirty="0">
                <a:solidFill>
                  <a:schemeClr val="bg1"/>
                </a:solidFill>
                <a:latin typeface="Segoe UI"/>
                <a:cs typeface="Poppins"/>
              </a:rPr>
              <a:t> on z:</a:t>
            </a:r>
            <a:endParaRPr lang="en-US" sz="2000" dirty="0">
              <a:solidFill>
                <a:schemeClr val="bg1"/>
              </a:solidFill>
              <a:latin typeface="Segoe UI"/>
              <a:cs typeface="Segoe UI"/>
            </a:endParaRPr>
          </a:p>
          <a:p>
            <a:pPr marL="342900" indent="-342900">
              <a:buFont typeface="Arial"/>
              <a:buChar char="•"/>
            </a:pPr>
            <a:r>
              <a:rPr lang="en-US" sz="2000" b="1" dirty="0" err="1">
                <a:solidFill>
                  <a:schemeClr val="bg1"/>
                </a:solidFill>
                <a:latin typeface="Segoe UI"/>
                <a:cs typeface="Poppins"/>
              </a:rPr>
              <a:t>Kapsydu</a:t>
            </a:r>
            <a:r>
              <a:rPr lang="en-US" sz="2000" dirty="0">
                <a:solidFill>
                  <a:schemeClr val="bg1"/>
                </a:solidFill>
                <a:latin typeface="Segoe UI"/>
                <a:cs typeface="Poppins"/>
              </a:rPr>
              <a:t> o </a:t>
            </a:r>
            <a:r>
              <a:rPr lang="en-US" sz="2000" dirty="0" err="1">
                <a:solidFill>
                  <a:schemeClr val="bg1"/>
                </a:solidFill>
                <a:latin typeface="Segoe UI"/>
                <a:cs typeface="Poppins"/>
              </a:rPr>
              <a:t>stożkowanym</a:t>
            </a:r>
            <a:r>
              <a:rPr lang="en-US" sz="2000" dirty="0">
                <a:solidFill>
                  <a:schemeClr val="bg1"/>
                </a:solidFill>
                <a:latin typeface="Segoe UI"/>
                <a:cs typeface="Poppins"/>
              </a:rPr>
              <a:t> </a:t>
            </a:r>
            <a:r>
              <a:rPr lang="en-US" sz="2000" dirty="0" err="1">
                <a:solidFill>
                  <a:schemeClr val="bg1"/>
                </a:solidFill>
                <a:latin typeface="Segoe UI"/>
                <a:cs typeface="Poppins"/>
              </a:rPr>
              <a:t>kształcie</a:t>
            </a:r>
            <a:r>
              <a:rPr lang="en-US" sz="2000" dirty="0">
                <a:solidFill>
                  <a:schemeClr val="bg1"/>
                </a:solidFill>
                <a:latin typeface="Segoe UI"/>
                <a:cs typeface="Poppins"/>
              </a:rPr>
              <a:t>,</a:t>
            </a:r>
            <a:endParaRPr lang="en-US" sz="2000" dirty="0">
              <a:solidFill>
                <a:schemeClr val="bg1"/>
              </a:solidFill>
              <a:latin typeface="Segoe UI"/>
              <a:cs typeface="Segoe UI"/>
            </a:endParaRPr>
          </a:p>
          <a:p>
            <a:pPr marL="342900" indent="-342900">
              <a:buFont typeface="Arial"/>
              <a:buChar char="•"/>
            </a:pPr>
            <a:r>
              <a:rPr lang="en-US" sz="2000" b="1" err="1">
                <a:solidFill>
                  <a:schemeClr val="bg1"/>
                </a:solidFill>
                <a:latin typeface="Segoe UI"/>
                <a:cs typeface="Poppins"/>
              </a:rPr>
              <a:t>Otoczki</a:t>
            </a:r>
            <a:r>
              <a:rPr lang="en-US" sz="2000" b="1" dirty="0">
                <a:solidFill>
                  <a:schemeClr val="bg1"/>
                </a:solidFill>
                <a:latin typeface="Segoe UI"/>
                <a:cs typeface="Poppins"/>
              </a:rPr>
              <a:t> </a:t>
            </a:r>
            <a:r>
              <a:rPr lang="en-US" sz="2000" b="1" err="1">
                <a:solidFill>
                  <a:schemeClr val="bg1"/>
                </a:solidFill>
                <a:latin typeface="Segoe UI"/>
                <a:cs typeface="Poppins"/>
              </a:rPr>
              <a:t>lipidowej</a:t>
            </a:r>
            <a:r>
              <a:rPr lang="en-US" sz="2000" dirty="0">
                <a:solidFill>
                  <a:schemeClr val="bg1"/>
                </a:solidFill>
                <a:latin typeface="Segoe UI"/>
                <a:cs typeface="Poppins"/>
              </a:rPr>
              <a:t>, </a:t>
            </a:r>
            <a:r>
              <a:rPr lang="en-US" sz="2000" err="1">
                <a:solidFill>
                  <a:schemeClr val="bg1"/>
                </a:solidFill>
                <a:latin typeface="Segoe UI"/>
                <a:cs typeface="Poppins"/>
              </a:rPr>
              <a:t>zawierającej</a:t>
            </a:r>
            <a:r>
              <a:rPr lang="en-US" sz="2000" dirty="0">
                <a:solidFill>
                  <a:schemeClr val="bg1"/>
                </a:solidFill>
                <a:latin typeface="Segoe UI"/>
                <a:cs typeface="Poppins"/>
              </a:rPr>
              <a:t> </a:t>
            </a:r>
            <a:r>
              <a:rPr lang="en-US" sz="2000" err="1">
                <a:solidFill>
                  <a:schemeClr val="bg1"/>
                </a:solidFill>
                <a:latin typeface="Segoe UI"/>
                <a:cs typeface="Poppins"/>
              </a:rPr>
              <a:t>białka</a:t>
            </a:r>
            <a:r>
              <a:rPr lang="en-US" sz="2000" dirty="0">
                <a:solidFill>
                  <a:schemeClr val="bg1"/>
                </a:solidFill>
                <a:latin typeface="Segoe UI"/>
                <a:cs typeface="Poppins"/>
              </a:rPr>
              <a:t> </a:t>
            </a:r>
            <a:r>
              <a:rPr lang="en-US" sz="2000" err="1">
                <a:solidFill>
                  <a:schemeClr val="bg1"/>
                </a:solidFill>
                <a:latin typeface="Segoe UI"/>
                <a:cs typeface="Poppins"/>
              </a:rPr>
              <a:t>błonowe</a:t>
            </a:r>
            <a:r>
              <a:rPr lang="en-US" sz="2000" dirty="0">
                <a:solidFill>
                  <a:schemeClr val="bg1"/>
                </a:solidFill>
                <a:latin typeface="Segoe UI"/>
                <a:cs typeface="Poppins"/>
              </a:rPr>
              <a:t> </a:t>
            </a:r>
            <a:r>
              <a:rPr lang="en-US" sz="2000" err="1">
                <a:solidFill>
                  <a:schemeClr val="bg1"/>
                </a:solidFill>
                <a:latin typeface="Segoe UI"/>
                <a:cs typeface="Poppins"/>
              </a:rPr>
              <a:t>pobrane</a:t>
            </a:r>
            <a:r>
              <a:rPr lang="en-US" sz="2000" dirty="0">
                <a:solidFill>
                  <a:schemeClr val="bg1"/>
                </a:solidFill>
                <a:latin typeface="Segoe UI"/>
                <a:cs typeface="Poppins"/>
              </a:rPr>
              <a:t> z </a:t>
            </a:r>
            <a:r>
              <a:rPr lang="en-US" sz="2000" err="1">
                <a:solidFill>
                  <a:schemeClr val="bg1"/>
                </a:solidFill>
                <a:latin typeface="Segoe UI"/>
                <a:cs typeface="Poppins"/>
              </a:rPr>
              <a:t>komórki</a:t>
            </a:r>
            <a:r>
              <a:rPr lang="en-US" sz="2000" dirty="0">
                <a:solidFill>
                  <a:schemeClr val="bg1"/>
                </a:solidFill>
                <a:latin typeface="Segoe UI"/>
                <a:cs typeface="Poppins"/>
              </a:rPr>
              <a:t> </a:t>
            </a:r>
            <a:r>
              <a:rPr lang="en-US" sz="2000" err="1">
                <a:solidFill>
                  <a:schemeClr val="bg1"/>
                </a:solidFill>
                <a:latin typeface="Segoe UI"/>
                <a:cs typeface="Poppins"/>
              </a:rPr>
              <a:t>gospodarza</a:t>
            </a:r>
            <a:r>
              <a:rPr lang="en-US" sz="2000" dirty="0">
                <a:solidFill>
                  <a:schemeClr val="bg1"/>
                </a:solidFill>
                <a:latin typeface="Segoe UI"/>
                <a:cs typeface="Poppins"/>
              </a:rPr>
              <a:t>, </a:t>
            </a:r>
            <a:endParaRPr lang="en-US" sz="2000" dirty="0">
              <a:solidFill>
                <a:schemeClr val="bg1"/>
              </a:solidFill>
              <a:latin typeface="Segoe UI"/>
              <a:cs typeface="Segoe UI"/>
            </a:endParaRPr>
          </a:p>
          <a:p>
            <a:pPr marL="342900" indent="-342900">
              <a:buFont typeface="Arial"/>
              <a:buChar char="•"/>
            </a:pPr>
            <a:r>
              <a:rPr lang="en-US" sz="2000" b="1" dirty="0" err="1">
                <a:solidFill>
                  <a:schemeClr val="bg1"/>
                </a:solidFill>
                <a:latin typeface="Segoe UI"/>
                <a:cs typeface="Poppins"/>
              </a:rPr>
              <a:t>Genomu</a:t>
            </a:r>
            <a:r>
              <a:rPr lang="en-US" sz="2000" dirty="0">
                <a:solidFill>
                  <a:schemeClr val="bg1"/>
                </a:solidFill>
                <a:latin typeface="Segoe UI"/>
                <a:cs typeface="Poppins"/>
              </a:rPr>
              <a:t>, </a:t>
            </a:r>
            <a:r>
              <a:rPr lang="en-US" sz="2000" dirty="0" err="1">
                <a:solidFill>
                  <a:schemeClr val="bg1"/>
                </a:solidFill>
                <a:latin typeface="Segoe UI"/>
                <a:cs typeface="Poppins"/>
              </a:rPr>
              <a:t>który</a:t>
            </a:r>
            <a:r>
              <a:rPr lang="en-US" sz="2000" dirty="0">
                <a:solidFill>
                  <a:schemeClr val="bg1"/>
                </a:solidFill>
                <a:latin typeface="Segoe UI"/>
                <a:cs typeface="Poppins"/>
              </a:rPr>
              <a:t> </a:t>
            </a:r>
            <a:r>
              <a:rPr lang="en-US" sz="2000" dirty="0" err="1">
                <a:solidFill>
                  <a:schemeClr val="bg1"/>
                </a:solidFill>
                <a:latin typeface="Segoe UI"/>
                <a:cs typeface="Poppins"/>
              </a:rPr>
              <a:t>zawiera</a:t>
            </a:r>
            <a:r>
              <a:rPr lang="en-US" sz="2000" dirty="0">
                <a:solidFill>
                  <a:schemeClr val="bg1"/>
                </a:solidFill>
                <a:latin typeface="Segoe UI"/>
                <a:cs typeface="Poppins"/>
              </a:rPr>
              <a:t> </a:t>
            </a:r>
            <a:r>
              <a:rPr lang="en-US" sz="2000" dirty="0" err="1">
                <a:solidFill>
                  <a:schemeClr val="bg1"/>
                </a:solidFill>
                <a:latin typeface="Segoe UI"/>
                <a:cs typeface="Poppins"/>
              </a:rPr>
              <a:t>dwie</a:t>
            </a:r>
            <a:r>
              <a:rPr lang="en-US" sz="2000" dirty="0">
                <a:solidFill>
                  <a:schemeClr val="bg1"/>
                </a:solidFill>
                <a:latin typeface="Segoe UI"/>
                <a:cs typeface="Poppins"/>
              </a:rPr>
              <a:t> </a:t>
            </a:r>
            <a:r>
              <a:rPr lang="en-US" sz="2000" dirty="0" err="1">
                <a:solidFill>
                  <a:schemeClr val="bg1"/>
                </a:solidFill>
                <a:latin typeface="Segoe UI"/>
                <a:cs typeface="Poppins"/>
              </a:rPr>
              <a:t>identyczne</a:t>
            </a:r>
            <a:r>
              <a:rPr lang="en-US" sz="2000" dirty="0">
                <a:solidFill>
                  <a:schemeClr val="bg1"/>
                </a:solidFill>
                <a:latin typeface="Segoe UI"/>
                <a:cs typeface="Poppins"/>
              </a:rPr>
              <a:t> </a:t>
            </a:r>
            <a:r>
              <a:rPr lang="en-US" sz="2000" dirty="0" err="1">
                <a:solidFill>
                  <a:schemeClr val="bg1"/>
                </a:solidFill>
                <a:latin typeface="Segoe UI"/>
                <a:cs typeface="Poppins"/>
              </a:rPr>
              <a:t>kopie</a:t>
            </a:r>
            <a:r>
              <a:rPr lang="en-US" sz="2000" dirty="0">
                <a:solidFill>
                  <a:schemeClr val="bg1"/>
                </a:solidFill>
                <a:latin typeface="Segoe UI"/>
                <a:cs typeface="Poppins"/>
              </a:rPr>
              <a:t> </a:t>
            </a:r>
            <a:r>
              <a:rPr lang="en-US" sz="2000" dirty="0" err="1">
                <a:solidFill>
                  <a:schemeClr val="bg1"/>
                </a:solidFill>
                <a:latin typeface="Segoe UI"/>
                <a:cs typeface="Poppins"/>
              </a:rPr>
              <a:t>jednoniciowego</a:t>
            </a:r>
            <a:r>
              <a:rPr lang="en-US" sz="2000" dirty="0">
                <a:solidFill>
                  <a:schemeClr val="bg1"/>
                </a:solidFill>
                <a:latin typeface="Segoe UI"/>
                <a:cs typeface="Poppins"/>
              </a:rPr>
              <a:t> RNA.</a:t>
            </a:r>
          </a:p>
        </p:txBody>
      </p:sp>
    </p:spTree>
    <p:extLst>
      <p:ext uri="{BB962C8B-B14F-4D97-AF65-F5344CB8AC3E}">
        <p14:creationId xmlns:p14="http://schemas.microsoft.com/office/powerpoint/2010/main" val="184080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6A6E84"/>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E305514-9F51-7E52-9BED-B0024BC6D705}"/>
              </a:ext>
            </a:extLst>
          </p:cNvPr>
          <p:cNvSpPr>
            <a:spLocks noGrp="1"/>
          </p:cNvSpPr>
          <p:nvPr>
            <p:ph type="title"/>
          </p:nvPr>
        </p:nvSpPr>
        <p:spPr>
          <a:xfrm>
            <a:off x="610424" y="-3308"/>
            <a:ext cx="10449784" cy="1265928"/>
          </a:xfrm>
        </p:spPr>
        <p:txBody>
          <a:bodyPr>
            <a:normAutofit/>
          </a:bodyPr>
          <a:lstStyle/>
          <a:p>
            <a:r>
              <a:rPr lang="pl-PL" sz="3600" dirty="0">
                <a:solidFill>
                  <a:schemeClr val="bg1"/>
                </a:solidFill>
                <a:highlight>
                  <a:srgbClr val="3A3E54"/>
                </a:highlight>
              </a:rPr>
              <a:t>Cykl infekcyjny HIV:</a:t>
            </a:r>
          </a:p>
        </p:txBody>
      </p:sp>
      <p:sp>
        <p:nvSpPr>
          <p:cNvPr id="4" name="pole tekstowe 3">
            <a:extLst>
              <a:ext uri="{FF2B5EF4-FFF2-40B4-BE49-F238E27FC236}">
                <a16:creationId xmlns:a16="http://schemas.microsoft.com/office/drawing/2014/main" id="{784567A2-95AE-8885-7FD6-850351023816}"/>
              </a:ext>
            </a:extLst>
          </p:cNvPr>
          <p:cNvSpPr txBox="1"/>
          <p:nvPr/>
        </p:nvSpPr>
        <p:spPr>
          <a:xfrm>
            <a:off x="626784" y="1378901"/>
            <a:ext cx="1075422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pl-PL" dirty="0">
                <a:solidFill>
                  <a:schemeClr val="bg1"/>
                </a:solidFill>
                <a:latin typeface="Segoe UI"/>
                <a:cs typeface="Segoe UI"/>
              </a:rPr>
              <a:t>Przebieg infekcji dzieli się na kilka zasadniczych etapów:</a:t>
            </a:r>
          </a:p>
        </p:txBody>
      </p:sp>
      <p:sp>
        <p:nvSpPr>
          <p:cNvPr id="5" name="Prostokąt 4">
            <a:extLst>
              <a:ext uri="{FF2B5EF4-FFF2-40B4-BE49-F238E27FC236}">
                <a16:creationId xmlns:a16="http://schemas.microsoft.com/office/drawing/2014/main" id="{5569D441-94C7-0C17-02D0-552AFB4C07CD}"/>
              </a:ext>
            </a:extLst>
          </p:cNvPr>
          <p:cNvSpPr/>
          <p:nvPr/>
        </p:nvSpPr>
        <p:spPr>
          <a:xfrm>
            <a:off x="714522" y="1805107"/>
            <a:ext cx="3028617" cy="4801085"/>
          </a:xfrm>
          <a:prstGeom prst="rect">
            <a:avLst/>
          </a:prstGeom>
          <a:solidFill>
            <a:srgbClr val="3A3E5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just"/>
            <a:r>
              <a:rPr lang="pl-PL" b="1" dirty="0">
                <a:latin typeface="Segoe UI"/>
                <a:cs typeface="Segoe UI"/>
              </a:rPr>
              <a:t>Etap I: </a:t>
            </a:r>
            <a:r>
              <a:rPr lang="pl-PL" i="1">
                <a:latin typeface="Segoe UI"/>
                <a:cs typeface="Segoe UI"/>
              </a:rPr>
              <a:t>Wniknięcie wirusa HIV </a:t>
            </a:r>
            <a:r>
              <a:rPr lang="pl-PL" i="1" dirty="0">
                <a:latin typeface="Segoe UI"/>
                <a:cs typeface="Segoe UI"/>
              </a:rPr>
              <a:t>do krwiobiegu pacjenta.</a:t>
            </a:r>
            <a:endParaRPr lang="pl-PL" dirty="0">
              <a:latin typeface="Aptos Light"/>
              <a:cs typeface="Segoe UI"/>
            </a:endParaRPr>
          </a:p>
          <a:p>
            <a:pPr algn="just"/>
            <a:endParaRPr lang="pl-PL" i="1" dirty="0">
              <a:latin typeface="Segoe UI"/>
              <a:cs typeface="Segoe UI"/>
            </a:endParaRPr>
          </a:p>
          <a:p>
            <a:pPr algn="just"/>
            <a:r>
              <a:rPr lang="pl-PL" dirty="0">
                <a:latin typeface="Segoe UI"/>
                <a:cs typeface="Segoe UI"/>
              </a:rPr>
              <a:t>Pierwszy etap infekcji przebiega bez objawów. Szacuje się, że okres inkubacji wirusa trwa przeważnie 1-2 miesiące. Wirus HIV przedostaje się najczęściej do organizmu poprzez kontakt płciowy z osobą chorą. </a:t>
            </a:r>
          </a:p>
          <a:p>
            <a:pPr algn="just"/>
            <a:endParaRPr lang="pl-PL" i="1" dirty="0">
              <a:latin typeface="Segoe UI"/>
              <a:cs typeface="Segoe UI"/>
            </a:endParaRPr>
          </a:p>
          <a:p>
            <a:pPr algn="just"/>
            <a:endParaRPr lang="pl-PL" i="1" dirty="0">
              <a:latin typeface="Segoe UI"/>
              <a:cs typeface="Segoe UI"/>
            </a:endParaRPr>
          </a:p>
        </p:txBody>
      </p:sp>
      <p:sp>
        <p:nvSpPr>
          <p:cNvPr id="8" name="Prostokąt 7">
            <a:extLst>
              <a:ext uri="{FF2B5EF4-FFF2-40B4-BE49-F238E27FC236}">
                <a16:creationId xmlns:a16="http://schemas.microsoft.com/office/drawing/2014/main" id="{0D07A725-065E-0E23-2CE0-2FB17B6CE6BB}"/>
              </a:ext>
            </a:extLst>
          </p:cNvPr>
          <p:cNvSpPr/>
          <p:nvPr/>
        </p:nvSpPr>
        <p:spPr>
          <a:xfrm>
            <a:off x="3927951" y="1802599"/>
            <a:ext cx="4339555" cy="4801085"/>
          </a:xfrm>
          <a:prstGeom prst="rect">
            <a:avLst/>
          </a:prstGeom>
          <a:solidFill>
            <a:srgbClr val="3A3E5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pl-PL" b="1" dirty="0">
                <a:latin typeface="Segoe UI"/>
                <a:cs typeface="Segoe UI"/>
              </a:rPr>
              <a:t>Etap II:</a:t>
            </a:r>
            <a:r>
              <a:rPr lang="pl-PL" i="1" dirty="0">
                <a:latin typeface="Segoe UI"/>
                <a:cs typeface="Segoe UI"/>
              </a:rPr>
              <a:t> Infekcja retrowirusów.</a:t>
            </a:r>
            <a:endParaRPr lang="pl-PL" dirty="0">
              <a:latin typeface="Segoe UI"/>
              <a:cs typeface="Segoe UI"/>
            </a:endParaRPr>
          </a:p>
          <a:p>
            <a:endParaRPr lang="pl-PL" i="1" dirty="0">
              <a:latin typeface="Segoe UI"/>
              <a:cs typeface="Segoe UI"/>
            </a:endParaRPr>
          </a:p>
          <a:p>
            <a:pPr algn="just"/>
            <a:r>
              <a:rPr lang="pl-PL" dirty="0">
                <a:latin typeface="Segoe UI"/>
                <a:cs typeface="Segoe UI"/>
              </a:rPr>
              <a:t>Infekcji retrowirusów towarzyszą symptomy chorobowe podobne do tych, które są odczuwane podczas przeziębienia i grypy. Proces leczenia infekcji trwa wtedy znacznie dłużej i jest on bardzo uciążliwy. W tym czasie pacjent może odczuwać wysoką temperaturę oraz bóle głowy i mięśni. Obserwuje się również znaczny spadek wagi i osłabioną odporność organizmu. W jamie ustnej można dostrzec biały nalot, natomiast na skórze mogą pojawić się charakterystyczne, czerwone plamy. Wszelkie objawy ustępują dopiero po kilku tygodniach. </a:t>
            </a:r>
          </a:p>
          <a:p>
            <a:endParaRPr lang="pl-PL" i="1" dirty="0">
              <a:latin typeface="Segoe UI"/>
              <a:cs typeface="Segoe UI"/>
            </a:endParaRPr>
          </a:p>
        </p:txBody>
      </p:sp>
      <p:sp>
        <p:nvSpPr>
          <p:cNvPr id="10" name="Prostokąt 9">
            <a:extLst>
              <a:ext uri="{FF2B5EF4-FFF2-40B4-BE49-F238E27FC236}">
                <a16:creationId xmlns:a16="http://schemas.microsoft.com/office/drawing/2014/main" id="{464427A7-EC73-2C35-DCC7-EA20E78B9E0B}"/>
              </a:ext>
            </a:extLst>
          </p:cNvPr>
          <p:cNvSpPr/>
          <p:nvPr/>
        </p:nvSpPr>
        <p:spPr>
          <a:xfrm>
            <a:off x="8449819" y="1802599"/>
            <a:ext cx="3026119" cy="4803595"/>
          </a:xfrm>
          <a:prstGeom prst="rect">
            <a:avLst/>
          </a:prstGeom>
          <a:solidFill>
            <a:srgbClr val="3A3E5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just"/>
            <a:r>
              <a:rPr lang="pl-PL" b="1" dirty="0">
                <a:latin typeface="Segoe UI"/>
                <a:cs typeface="Segoe UI"/>
              </a:rPr>
              <a:t>Etap III: </a:t>
            </a:r>
            <a:r>
              <a:rPr lang="pl-PL" i="1" dirty="0">
                <a:latin typeface="Segoe UI"/>
                <a:cs typeface="Segoe UI"/>
              </a:rPr>
              <a:t>Okres latencji.</a:t>
            </a:r>
          </a:p>
          <a:p>
            <a:pPr algn="just"/>
            <a:endParaRPr lang="pl-PL" i="1" dirty="0">
              <a:latin typeface="Segoe UI"/>
              <a:cs typeface="Segoe UI"/>
            </a:endParaRPr>
          </a:p>
          <a:p>
            <a:pPr algn="just"/>
            <a:r>
              <a:rPr lang="pl-PL" dirty="0">
                <a:latin typeface="Segoe UI"/>
                <a:cs typeface="Segoe UI"/>
              </a:rPr>
              <a:t>Po ustąpieniu objawów wirus HIV wchodzi w okres utajenia, który może trwać nawet kilka lat (zazwyczaj nie dłużej niż 5-10 lat). Czas trwania zależy jednak od kondycji i indywidualnych potrzeb naszego organizmu.</a:t>
            </a:r>
            <a:endParaRPr lang="pl-PL" dirty="0"/>
          </a:p>
        </p:txBody>
      </p:sp>
    </p:spTree>
    <p:extLst>
      <p:ext uri="{BB962C8B-B14F-4D97-AF65-F5344CB8AC3E}">
        <p14:creationId xmlns:p14="http://schemas.microsoft.com/office/powerpoint/2010/main" val="39236451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A87FA6"/>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D1443DC-DED3-1BAF-C840-BE836B454A93}"/>
              </a:ext>
            </a:extLst>
          </p:cNvPr>
          <p:cNvSpPr>
            <a:spLocks noGrp="1"/>
          </p:cNvSpPr>
          <p:nvPr>
            <p:ph type="title"/>
          </p:nvPr>
        </p:nvSpPr>
        <p:spPr>
          <a:xfrm>
            <a:off x="881994" y="446731"/>
            <a:ext cx="10449784" cy="1265928"/>
          </a:xfrm>
        </p:spPr>
        <p:txBody>
          <a:bodyPr>
            <a:normAutofit/>
          </a:bodyPr>
          <a:lstStyle/>
          <a:p>
            <a:r>
              <a:rPr lang="pl-PL" sz="3600" dirty="0">
                <a:solidFill>
                  <a:schemeClr val="bg1"/>
                </a:solidFill>
                <a:highlight>
                  <a:srgbClr val="5E395C"/>
                </a:highlight>
                <a:latin typeface="Century Schoolbook"/>
                <a:cs typeface="Calibri Light"/>
              </a:rPr>
              <a:t>Jak można zakazić się wirusem HIV i kto jest najbardziej narażony?</a:t>
            </a:r>
            <a:endParaRPr lang="pl-PL" dirty="0">
              <a:solidFill>
                <a:schemeClr val="bg1"/>
              </a:solidFill>
              <a:highlight>
                <a:srgbClr val="5E395C"/>
              </a:highlight>
              <a:latin typeface="Century Schoolbook"/>
            </a:endParaRPr>
          </a:p>
        </p:txBody>
      </p:sp>
      <p:sp>
        <p:nvSpPr>
          <p:cNvPr id="3" name="Symbol zastępczy zawartości 2">
            <a:extLst>
              <a:ext uri="{FF2B5EF4-FFF2-40B4-BE49-F238E27FC236}">
                <a16:creationId xmlns:a16="http://schemas.microsoft.com/office/drawing/2014/main" id="{846A124D-30FC-83CC-7BF1-15CF91485293}"/>
              </a:ext>
            </a:extLst>
          </p:cNvPr>
          <p:cNvSpPr>
            <a:spLocks noGrp="1"/>
          </p:cNvSpPr>
          <p:nvPr>
            <p:ph sz="half" idx="1"/>
          </p:nvPr>
        </p:nvSpPr>
        <p:spPr/>
        <p:txBody>
          <a:bodyPr vert="horz" lIns="91440" tIns="45720" rIns="91440" bIns="45720" rtlCol="0" anchor="t">
            <a:normAutofit/>
          </a:bodyPr>
          <a:lstStyle/>
          <a:p>
            <a:pPr marL="0" indent="0" algn="just">
              <a:buNone/>
            </a:pPr>
            <a:r>
              <a:rPr lang="pl-PL" sz="2000" dirty="0">
                <a:solidFill>
                  <a:schemeClr val="bg1"/>
                </a:solidFill>
                <a:latin typeface="Segoe UI"/>
                <a:cs typeface="Segoe UI"/>
              </a:rPr>
              <a:t>Wirusem HIV możemy zakazić się:</a:t>
            </a:r>
          </a:p>
          <a:p>
            <a:pPr algn="just"/>
            <a:r>
              <a:rPr lang="pl-PL" sz="2000" dirty="0">
                <a:solidFill>
                  <a:schemeClr val="bg1"/>
                </a:solidFill>
                <a:latin typeface="Segoe UI"/>
                <a:cs typeface="Segoe UI"/>
              </a:rPr>
              <a:t>przez kontakt seksualny z osobą zakażoną,</a:t>
            </a:r>
          </a:p>
          <a:p>
            <a:pPr algn="just"/>
            <a:r>
              <a:rPr lang="pl-PL" sz="2000" dirty="0">
                <a:solidFill>
                  <a:schemeClr val="bg1"/>
                </a:solidFill>
                <a:latin typeface="Segoe UI"/>
                <a:cs typeface="Segoe UI"/>
              </a:rPr>
              <a:t>przez kontakt z krwią osoby zakażonej,</a:t>
            </a:r>
          </a:p>
          <a:p>
            <a:pPr algn="just"/>
            <a:r>
              <a:rPr lang="pl-PL" sz="2000" dirty="0">
                <a:solidFill>
                  <a:schemeClr val="bg1"/>
                </a:solidFill>
                <a:latin typeface="Segoe UI"/>
                <a:cs typeface="Segoe UI"/>
              </a:rPr>
              <a:t>w czasie ciąży lub porodu, jeśli matka jest zakażona.</a:t>
            </a:r>
          </a:p>
        </p:txBody>
      </p:sp>
      <p:pic>
        <p:nvPicPr>
          <p:cNvPr id="6" name="Obraz 5" descr="Obraz zawierający zrzut ekranu, krąg, design&#10;&#10;Opis wygenerowany automatycznie">
            <a:extLst>
              <a:ext uri="{FF2B5EF4-FFF2-40B4-BE49-F238E27FC236}">
                <a16:creationId xmlns:a16="http://schemas.microsoft.com/office/drawing/2014/main" id="{DFB538D3-25E5-F72C-72AE-DCC6D339C727}"/>
              </a:ext>
            </a:extLst>
          </p:cNvPr>
          <p:cNvPicPr>
            <a:picLocks noChangeAspect="1"/>
          </p:cNvPicPr>
          <p:nvPr/>
        </p:nvPicPr>
        <p:blipFill>
          <a:blip r:embed="rId2"/>
          <a:srcRect/>
          <a:stretch>
            <a:fillRect/>
          </a:stretch>
        </p:blipFill>
        <p:spPr>
          <a:xfrm>
            <a:off x="533400" y="4996542"/>
            <a:ext cx="1458687" cy="1458687"/>
          </a:xfrm>
          <a:prstGeom prst="ellipse">
            <a:avLst/>
          </a:prstGeom>
          <a:ln w="635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Obraz 6" descr="Obraz zawierający clipart, sztuka, kreskówka, ilustracja&#10;&#10;Opis wygenerowany automatycznie">
            <a:extLst>
              <a:ext uri="{FF2B5EF4-FFF2-40B4-BE49-F238E27FC236}">
                <a16:creationId xmlns:a16="http://schemas.microsoft.com/office/drawing/2014/main" id="{B9489A35-7BBB-04C8-96A0-B65D6CDC0C93}"/>
              </a:ext>
            </a:extLst>
          </p:cNvPr>
          <p:cNvPicPr>
            <a:picLocks noChangeAspect="1"/>
          </p:cNvPicPr>
          <p:nvPr/>
        </p:nvPicPr>
        <p:blipFill>
          <a:blip r:embed="rId3"/>
          <a:stretch>
            <a:fillRect/>
          </a:stretch>
        </p:blipFill>
        <p:spPr>
          <a:xfrm>
            <a:off x="2465614" y="4991099"/>
            <a:ext cx="1447802" cy="1447801"/>
          </a:xfrm>
          <a:prstGeom prst="ellipse">
            <a:avLst/>
          </a:prstGeom>
          <a:ln w="635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Obraz 7" descr="Obraz zawierający róż, ilustracja, kreskówka&#10;&#10;Opis wygenerowany automatycznie">
            <a:extLst>
              <a:ext uri="{FF2B5EF4-FFF2-40B4-BE49-F238E27FC236}">
                <a16:creationId xmlns:a16="http://schemas.microsoft.com/office/drawing/2014/main" id="{ECFA2929-2E19-FFA8-47B4-1531B4534687}"/>
              </a:ext>
            </a:extLst>
          </p:cNvPr>
          <p:cNvPicPr>
            <a:picLocks noChangeAspect="1"/>
          </p:cNvPicPr>
          <p:nvPr/>
        </p:nvPicPr>
        <p:blipFill>
          <a:blip r:embed="rId4"/>
          <a:stretch>
            <a:fillRect/>
          </a:stretch>
        </p:blipFill>
        <p:spPr>
          <a:xfrm>
            <a:off x="4397828" y="4996542"/>
            <a:ext cx="1458687" cy="1447802"/>
          </a:xfrm>
          <a:prstGeom prst="ellipse">
            <a:avLst/>
          </a:prstGeom>
          <a:ln w="635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Prostokąt 4">
            <a:extLst>
              <a:ext uri="{FF2B5EF4-FFF2-40B4-BE49-F238E27FC236}">
                <a16:creationId xmlns:a16="http://schemas.microsoft.com/office/drawing/2014/main" id="{A2D112F0-039C-C715-A3FD-BD56A2E6C777}"/>
              </a:ext>
            </a:extLst>
          </p:cNvPr>
          <p:cNvSpPr/>
          <p:nvPr/>
        </p:nvSpPr>
        <p:spPr>
          <a:xfrm>
            <a:off x="6236021" y="1400218"/>
            <a:ext cx="5572000" cy="4850238"/>
          </a:xfrm>
          <a:prstGeom prst="rect">
            <a:avLst/>
          </a:prstGeom>
          <a:solidFill>
            <a:srgbClr val="5E395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Symbol zastępczy zawartości 3">
            <a:extLst>
              <a:ext uri="{FF2B5EF4-FFF2-40B4-BE49-F238E27FC236}">
                <a16:creationId xmlns:a16="http://schemas.microsoft.com/office/drawing/2014/main" id="{A0066036-27D7-D65E-2E4F-5879E706E968}"/>
              </a:ext>
            </a:extLst>
          </p:cNvPr>
          <p:cNvSpPr>
            <a:spLocks noGrp="1"/>
          </p:cNvSpPr>
          <p:nvPr>
            <p:ph sz="half" idx="2"/>
          </p:nvPr>
        </p:nvSpPr>
        <p:spPr>
          <a:xfrm>
            <a:off x="6529941" y="1583552"/>
            <a:ext cx="4985785" cy="4017787"/>
          </a:xfrm>
        </p:spPr>
        <p:txBody>
          <a:bodyPr vert="horz" lIns="91440" tIns="45720" rIns="91440" bIns="45720" rtlCol="0" anchor="t">
            <a:noAutofit/>
          </a:bodyPr>
          <a:lstStyle/>
          <a:p>
            <a:pPr marL="0" indent="0" algn="just">
              <a:buNone/>
            </a:pPr>
            <a:r>
              <a:rPr lang="pl-PL" sz="2000" dirty="0">
                <a:solidFill>
                  <a:schemeClr val="bg1"/>
                </a:solidFill>
                <a:latin typeface="Segoe UI"/>
                <a:cs typeface="Segoe UI"/>
              </a:rPr>
              <a:t>Z danych statystycznych wynika, że najbardziej narażone na zakażenia są:</a:t>
            </a:r>
          </a:p>
          <a:p>
            <a:pPr algn="just"/>
            <a:r>
              <a:rPr lang="pl-PL" sz="2000" dirty="0">
                <a:solidFill>
                  <a:schemeClr val="bg1"/>
                </a:solidFill>
                <a:latin typeface="Segoe UI"/>
                <a:cs typeface="Segoe UI"/>
              </a:rPr>
              <a:t>osoby młode w wieku 20-29 lat (około 20% przypadków wykrytych w 2022 roku),</a:t>
            </a:r>
          </a:p>
          <a:p>
            <a:pPr algn="just"/>
            <a:r>
              <a:rPr lang="pl-PL" sz="2000" dirty="0">
                <a:solidFill>
                  <a:schemeClr val="bg1"/>
                </a:solidFill>
                <a:latin typeface="Segoe UI"/>
                <a:cs typeface="Segoe UI"/>
              </a:rPr>
              <a:t>osoby w przedziale wiekowym 30-39 lat (około 47% nowych zakażeń stwierdzonych w 2022 roku).</a:t>
            </a:r>
          </a:p>
          <a:p>
            <a:pPr marL="0" indent="0" algn="just">
              <a:buNone/>
            </a:pPr>
            <a:r>
              <a:rPr lang="pl-PL" sz="2000" dirty="0">
                <a:solidFill>
                  <a:schemeClr val="bg1"/>
                </a:solidFill>
                <a:latin typeface="Segoe UI"/>
                <a:cs typeface="Segoe UI"/>
              </a:rPr>
              <a:t>To właśnie wśród osób z tych grup wiekowych najczęściej dochodzi do przypadkowych kontaktów seksualnych.</a:t>
            </a:r>
          </a:p>
        </p:txBody>
      </p:sp>
    </p:spTree>
    <p:extLst>
      <p:ext uri="{BB962C8B-B14F-4D97-AF65-F5344CB8AC3E}">
        <p14:creationId xmlns:p14="http://schemas.microsoft.com/office/powerpoint/2010/main" val="702582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6A6E84"/>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9A02A23-AC3F-5B57-0A40-E1C4D951224A}"/>
              </a:ext>
            </a:extLst>
          </p:cNvPr>
          <p:cNvSpPr>
            <a:spLocks noGrp="1"/>
          </p:cNvSpPr>
          <p:nvPr>
            <p:ph type="title"/>
          </p:nvPr>
        </p:nvSpPr>
        <p:spPr>
          <a:xfrm>
            <a:off x="721017" y="-573"/>
            <a:ext cx="10449784" cy="1265928"/>
          </a:xfrm>
        </p:spPr>
        <p:txBody>
          <a:bodyPr>
            <a:normAutofit/>
          </a:bodyPr>
          <a:lstStyle/>
          <a:p>
            <a:r>
              <a:rPr lang="pl-PL" sz="3600" dirty="0">
                <a:solidFill>
                  <a:schemeClr val="bg1"/>
                </a:solidFill>
                <a:highlight>
                  <a:srgbClr val="30344A"/>
                </a:highlight>
                <a:latin typeface="Century Schoolbook"/>
              </a:rPr>
              <a:t>Objawy zarażenia wirusem HIV</a:t>
            </a:r>
          </a:p>
        </p:txBody>
      </p:sp>
      <p:sp>
        <p:nvSpPr>
          <p:cNvPr id="3" name="Symbol zastępczy zawartości 2">
            <a:extLst>
              <a:ext uri="{FF2B5EF4-FFF2-40B4-BE49-F238E27FC236}">
                <a16:creationId xmlns:a16="http://schemas.microsoft.com/office/drawing/2014/main" id="{EC2EFC5B-AC7D-C74D-0801-E5014286916A}"/>
              </a:ext>
            </a:extLst>
          </p:cNvPr>
          <p:cNvSpPr>
            <a:spLocks noGrp="1"/>
          </p:cNvSpPr>
          <p:nvPr>
            <p:ph sz="half" idx="1"/>
          </p:nvPr>
        </p:nvSpPr>
        <p:spPr>
          <a:xfrm>
            <a:off x="716188" y="1316357"/>
            <a:ext cx="4977453" cy="4017787"/>
          </a:xfrm>
        </p:spPr>
        <p:txBody>
          <a:bodyPr vert="horz" lIns="91440" tIns="45720" rIns="91440" bIns="45720" rtlCol="0" anchor="t">
            <a:normAutofit/>
          </a:bodyPr>
          <a:lstStyle/>
          <a:p>
            <a:pPr marL="0" indent="0">
              <a:buNone/>
            </a:pPr>
            <a:r>
              <a:rPr lang="pl-PL" sz="2000" dirty="0">
                <a:solidFill>
                  <a:schemeClr val="bg1"/>
                </a:solidFill>
                <a:latin typeface="Segoe UI"/>
                <a:cs typeface="Segoe UI"/>
              </a:rPr>
              <a:t>Wyróżniono kilka faz zakażenia:</a:t>
            </a:r>
          </a:p>
        </p:txBody>
      </p:sp>
      <p:sp>
        <p:nvSpPr>
          <p:cNvPr id="4" name="Prostokąt 3">
            <a:extLst>
              <a:ext uri="{FF2B5EF4-FFF2-40B4-BE49-F238E27FC236}">
                <a16:creationId xmlns:a16="http://schemas.microsoft.com/office/drawing/2014/main" id="{43E5333D-2FF7-9100-D17D-D4745CE96E63}"/>
              </a:ext>
            </a:extLst>
          </p:cNvPr>
          <p:cNvSpPr/>
          <p:nvPr/>
        </p:nvSpPr>
        <p:spPr>
          <a:xfrm>
            <a:off x="848830" y="1772738"/>
            <a:ext cx="5251891" cy="811248"/>
          </a:xfrm>
          <a:prstGeom prst="rect">
            <a:avLst/>
          </a:prstGeom>
          <a:solidFill>
            <a:srgbClr val="30344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b="1" dirty="0">
                <a:latin typeface="Segoe UI"/>
                <a:cs typeface="Segoe UI"/>
              </a:rPr>
              <a:t>Ostra choroba retrowirusowa</a:t>
            </a:r>
            <a:endParaRPr lang="pl-PL" dirty="0"/>
          </a:p>
        </p:txBody>
      </p:sp>
      <p:sp>
        <p:nvSpPr>
          <p:cNvPr id="7" name="pole tekstowe 6">
            <a:extLst>
              <a:ext uri="{FF2B5EF4-FFF2-40B4-BE49-F238E27FC236}">
                <a16:creationId xmlns:a16="http://schemas.microsoft.com/office/drawing/2014/main" id="{DC4774DC-95BF-27DA-D870-63431EE135D4}"/>
              </a:ext>
            </a:extLst>
          </p:cNvPr>
          <p:cNvSpPr txBox="1"/>
          <p:nvPr/>
        </p:nvSpPr>
        <p:spPr>
          <a:xfrm>
            <a:off x="6331698" y="1313701"/>
            <a:ext cx="495992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pl-PL" sz="2000" dirty="0">
                <a:solidFill>
                  <a:schemeClr val="bg1"/>
                </a:solidFill>
                <a:latin typeface="Segoe UI"/>
                <a:cs typeface="Segoe UI"/>
              </a:rPr>
              <a:t>Objawy odpowiadające każdemu etapowi:</a:t>
            </a:r>
          </a:p>
        </p:txBody>
      </p:sp>
      <p:sp>
        <p:nvSpPr>
          <p:cNvPr id="8" name="Prostokąt 7">
            <a:extLst>
              <a:ext uri="{FF2B5EF4-FFF2-40B4-BE49-F238E27FC236}">
                <a16:creationId xmlns:a16="http://schemas.microsoft.com/office/drawing/2014/main" id="{B816A232-0FAB-6FD1-16B8-13D3856C965C}"/>
              </a:ext>
            </a:extLst>
          </p:cNvPr>
          <p:cNvSpPr/>
          <p:nvPr/>
        </p:nvSpPr>
        <p:spPr>
          <a:xfrm>
            <a:off x="845912" y="2760388"/>
            <a:ext cx="5254425" cy="831479"/>
          </a:xfrm>
          <a:prstGeom prst="rect">
            <a:avLst/>
          </a:prstGeom>
          <a:solidFill>
            <a:srgbClr val="3A3E5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b="1" dirty="0">
                <a:latin typeface="Segoe UI"/>
                <a:cs typeface="Segoe UI"/>
              </a:rPr>
              <a:t>Stadium bezobjawowe</a:t>
            </a:r>
          </a:p>
        </p:txBody>
      </p:sp>
      <p:sp>
        <p:nvSpPr>
          <p:cNvPr id="9" name="Prostokąt 8">
            <a:extLst>
              <a:ext uri="{FF2B5EF4-FFF2-40B4-BE49-F238E27FC236}">
                <a16:creationId xmlns:a16="http://schemas.microsoft.com/office/drawing/2014/main" id="{97DE8C71-2442-B671-E647-E9D3BDDA55D6}"/>
              </a:ext>
            </a:extLst>
          </p:cNvPr>
          <p:cNvSpPr/>
          <p:nvPr/>
        </p:nvSpPr>
        <p:spPr>
          <a:xfrm>
            <a:off x="822796" y="3767431"/>
            <a:ext cx="5245785" cy="822794"/>
          </a:xfrm>
          <a:prstGeom prst="rect">
            <a:avLst/>
          </a:prstGeom>
          <a:solidFill>
            <a:srgbClr val="474B6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b="1" dirty="0">
                <a:latin typeface="Segoe UI"/>
                <a:cs typeface="Segoe UI"/>
              </a:rPr>
              <a:t>Przetrwała uogólniona limfadenopatia</a:t>
            </a:r>
            <a:endParaRPr lang="pl-PL" dirty="0"/>
          </a:p>
        </p:txBody>
      </p:sp>
      <p:sp>
        <p:nvSpPr>
          <p:cNvPr id="10" name="Prostokąt 9">
            <a:extLst>
              <a:ext uri="{FF2B5EF4-FFF2-40B4-BE49-F238E27FC236}">
                <a16:creationId xmlns:a16="http://schemas.microsoft.com/office/drawing/2014/main" id="{74072210-573D-A8F4-E41D-966396D379F6}"/>
              </a:ext>
            </a:extLst>
          </p:cNvPr>
          <p:cNvSpPr/>
          <p:nvPr/>
        </p:nvSpPr>
        <p:spPr>
          <a:xfrm>
            <a:off x="828573" y="4780761"/>
            <a:ext cx="5283296" cy="831478"/>
          </a:xfrm>
          <a:prstGeom prst="rect">
            <a:avLst/>
          </a:prstGeom>
          <a:solidFill>
            <a:srgbClr val="55597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b="1" dirty="0">
                <a:latin typeface="Segoe UI"/>
                <a:cs typeface="Segoe UI"/>
              </a:rPr>
              <a:t>Faza objawowa</a:t>
            </a:r>
            <a:endParaRPr lang="pl-PL" sz="2000" dirty="0">
              <a:latin typeface="Segoe UI"/>
              <a:cs typeface="Segoe UI"/>
            </a:endParaRPr>
          </a:p>
        </p:txBody>
      </p:sp>
      <p:sp>
        <p:nvSpPr>
          <p:cNvPr id="11" name="Prostokąt 10">
            <a:extLst>
              <a:ext uri="{FF2B5EF4-FFF2-40B4-BE49-F238E27FC236}">
                <a16:creationId xmlns:a16="http://schemas.microsoft.com/office/drawing/2014/main" id="{7D155F80-E296-7B9D-8C41-5EF5DC99B7D8}"/>
              </a:ext>
            </a:extLst>
          </p:cNvPr>
          <p:cNvSpPr/>
          <p:nvPr/>
        </p:nvSpPr>
        <p:spPr>
          <a:xfrm>
            <a:off x="822795" y="5816442"/>
            <a:ext cx="5248673" cy="814153"/>
          </a:xfrm>
          <a:prstGeom prst="rect">
            <a:avLst/>
          </a:prstGeom>
          <a:solidFill>
            <a:srgbClr val="61657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b="1" dirty="0">
                <a:latin typeface="Segoe UI"/>
                <a:cs typeface="Segoe UI"/>
              </a:rPr>
              <a:t>Pełnoobjawowy AIDS</a:t>
            </a:r>
          </a:p>
        </p:txBody>
      </p:sp>
      <p:sp>
        <p:nvSpPr>
          <p:cNvPr id="14" name="Prostokąt 13">
            <a:extLst>
              <a:ext uri="{FF2B5EF4-FFF2-40B4-BE49-F238E27FC236}">
                <a16:creationId xmlns:a16="http://schemas.microsoft.com/office/drawing/2014/main" id="{BEF3D479-BA8A-B472-9A32-085A7D597933}"/>
              </a:ext>
            </a:extLst>
          </p:cNvPr>
          <p:cNvSpPr/>
          <p:nvPr/>
        </p:nvSpPr>
        <p:spPr>
          <a:xfrm>
            <a:off x="6329975" y="1772646"/>
            <a:ext cx="5248645" cy="828587"/>
          </a:xfrm>
          <a:prstGeom prst="rect">
            <a:avLst/>
          </a:prstGeom>
          <a:solidFill>
            <a:srgbClr val="30344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i="1" dirty="0">
                <a:latin typeface="Segoe UI"/>
                <a:cs typeface="Segoe UI"/>
              </a:rPr>
              <a:t>Wysypka na skórze, biegunka, zapalenie gardła, gorączka, bóle mięśniowo-stawowe</a:t>
            </a:r>
            <a:endParaRPr lang="pl-PL" b="1" i="1" dirty="0">
              <a:latin typeface="Segoe UI"/>
              <a:cs typeface="Segoe UI"/>
            </a:endParaRPr>
          </a:p>
        </p:txBody>
      </p:sp>
      <p:sp>
        <p:nvSpPr>
          <p:cNvPr id="15" name="Prostokąt 14">
            <a:extLst>
              <a:ext uri="{FF2B5EF4-FFF2-40B4-BE49-F238E27FC236}">
                <a16:creationId xmlns:a16="http://schemas.microsoft.com/office/drawing/2014/main" id="{EFA96A66-886C-5E93-95B7-F160C8A452D9}"/>
              </a:ext>
            </a:extLst>
          </p:cNvPr>
          <p:cNvSpPr/>
          <p:nvPr/>
        </p:nvSpPr>
        <p:spPr>
          <a:xfrm>
            <a:off x="6335756" y="2754240"/>
            <a:ext cx="5251550" cy="840133"/>
          </a:xfrm>
          <a:prstGeom prst="rect">
            <a:avLst/>
          </a:prstGeom>
          <a:solidFill>
            <a:srgbClr val="3A3E5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i="1" dirty="0">
                <a:latin typeface="Segoe UI"/>
                <a:cs typeface="Segoe UI"/>
              </a:rPr>
              <a:t>——</a:t>
            </a:r>
            <a:endParaRPr lang="pl-PL" dirty="0"/>
          </a:p>
        </p:txBody>
      </p:sp>
      <p:sp>
        <p:nvSpPr>
          <p:cNvPr id="16" name="Prostokąt 15">
            <a:extLst>
              <a:ext uri="{FF2B5EF4-FFF2-40B4-BE49-F238E27FC236}">
                <a16:creationId xmlns:a16="http://schemas.microsoft.com/office/drawing/2014/main" id="{14432283-B02A-6C05-C860-3401834DD943}"/>
              </a:ext>
            </a:extLst>
          </p:cNvPr>
          <p:cNvSpPr/>
          <p:nvPr/>
        </p:nvSpPr>
        <p:spPr>
          <a:xfrm>
            <a:off x="6315555" y="3767596"/>
            <a:ext cx="5268860" cy="828588"/>
          </a:xfrm>
          <a:prstGeom prst="rect">
            <a:avLst/>
          </a:prstGeom>
          <a:solidFill>
            <a:srgbClr val="474B6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i="1" dirty="0">
                <a:latin typeface="Segoe UI"/>
                <a:cs typeface="Segoe UI"/>
              </a:rPr>
              <a:t>Powiększenie węzłów chłonnych, infekcje układu oddechowego, przewlekłe zmęczenie, bóle głowy</a:t>
            </a:r>
          </a:p>
        </p:txBody>
      </p:sp>
      <p:sp>
        <p:nvSpPr>
          <p:cNvPr id="17" name="Prostokąt 16">
            <a:extLst>
              <a:ext uri="{FF2B5EF4-FFF2-40B4-BE49-F238E27FC236}">
                <a16:creationId xmlns:a16="http://schemas.microsoft.com/office/drawing/2014/main" id="{EC85A43A-BE05-5DCF-E0A9-C3F3C9F6EE60}"/>
              </a:ext>
            </a:extLst>
          </p:cNvPr>
          <p:cNvSpPr/>
          <p:nvPr/>
        </p:nvSpPr>
        <p:spPr>
          <a:xfrm>
            <a:off x="6306585" y="4780978"/>
            <a:ext cx="5278581" cy="833581"/>
          </a:xfrm>
          <a:prstGeom prst="rect">
            <a:avLst/>
          </a:prstGeom>
          <a:solidFill>
            <a:srgbClr val="55597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i="1" dirty="0">
                <a:latin typeface="Segoe UI"/>
                <a:cs typeface="Segoe UI"/>
              </a:rPr>
              <a:t>Półpasiec, grzybice, rak szyjki macicy, kandynoza gardła, biegunka</a:t>
            </a:r>
          </a:p>
        </p:txBody>
      </p:sp>
      <p:sp>
        <p:nvSpPr>
          <p:cNvPr id="18" name="Prostokąt 17">
            <a:extLst>
              <a:ext uri="{FF2B5EF4-FFF2-40B4-BE49-F238E27FC236}">
                <a16:creationId xmlns:a16="http://schemas.microsoft.com/office/drawing/2014/main" id="{B76933A6-B766-421D-970B-0340186108B0}"/>
              </a:ext>
            </a:extLst>
          </p:cNvPr>
          <p:cNvSpPr/>
          <p:nvPr/>
        </p:nvSpPr>
        <p:spPr>
          <a:xfrm>
            <a:off x="6309775" y="5811619"/>
            <a:ext cx="5286186" cy="802608"/>
          </a:xfrm>
          <a:prstGeom prst="rect">
            <a:avLst/>
          </a:prstGeom>
          <a:solidFill>
            <a:srgbClr val="61657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i="1" dirty="0">
                <a:latin typeface="Segoe UI"/>
                <a:cs typeface="Segoe UI"/>
              </a:rPr>
              <a:t>Choroby wskaźnikowe AIDS: kandydoza, np. oskrzeli, mięsak Kaposiego, </a:t>
            </a:r>
            <a:r>
              <a:rPr lang="pl-PL" i="1" err="1">
                <a:latin typeface="Segoe UI"/>
                <a:cs typeface="Segoe UI"/>
              </a:rPr>
              <a:t>chłoniak</a:t>
            </a:r>
            <a:r>
              <a:rPr lang="pl-PL" i="1" dirty="0">
                <a:latin typeface="Segoe UI"/>
                <a:cs typeface="Segoe UI"/>
              </a:rPr>
              <a:t> </a:t>
            </a:r>
            <a:r>
              <a:rPr lang="pl-PL" i="1" err="1">
                <a:latin typeface="Segoe UI"/>
                <a:cs typeface="Segoe UI"/>
              </a:rPr>
              <a:t>Burkitta</a:t>
            </a:r>
            <a:endParaRPr lang="pl-PL" i="1">
              <a:latin typeface="Segoe UI"/>
              <a:cs typeface="Segoe UI"/>
            </a:endParaRPr>
          </a:p>
        </p:txBody>
      </p:sp>
    </p:spTree>
    <p:extLst>
      <p:ext uri="{BB962C8B-B14F-4D97-AF65-F5344CB8AC3E}">
        <p14:creationId xmlns:p14="http://schemas.microsoft.com/office/powerpoint/2010/main" val="14820204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A87FA6"/>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970D064-E206-8EF8-D4AD-EA4338672D6C}"/>
              </a:ext>
            </a:extLst>
          </p:cNvPr>
          <p:cNvSpPr>
            <a:spLocks noGrp="1"/>
          </p:cNvSpPr>
          <p:nvPr>
            <p:ph type="title"/>
          </p:nvPr>
        </p:nvSpPr>
        <p:spPr>
          <a:xfrm>
            <a:off x="813381" y="-573"/>
            <a:ext cx="10449784" cy="1265928"/>
          </a:xfrm>
        </p:spPr>
        <p:txBody>
          <a:bodyPr>
            <a:normAutofit/>
          </a:bodyPr>
          <a:lstStyle/>
          <a:p>
            <a:pPr algn="ctr"/>
            <a:r>
              <a:rPr lang="pl-PL" sz="3600" dirty="0">
                <a:solidFill>
                  <a:schemeClr val="bg1"/>
                </a:solidFill>
                <a:highlight>
                  <a:srgbClr val="5E395C"/>
                </a:highlight>
                <a:latin typeface="Century Schoolbook"/>
              </a:rPr>
              <a:t>Czy da się wyleczyć zakażenie wirusem HIV?</a:t>
            </a:r>
          </a:p>
        </p:txBody>
      </p:sp>
      <p:sp>
        <p:nvSpPr>
          <p:cNvPr id="3" name="Symbol zastępczy zawartości 2">
            <a:extLst>
              <a:ext uri="{FF2B5EF4-FFF2-40B4-BE49-F238E27FC236}">
                <a16:creationId xmlns:a16="http://schemas.microsoft.com/office/drawing/2014/main" id="{D7F82457-0197-556D-8CA6-867B83EDBDAA}"/>
              </a:ext>
            </a:extLst>
          </p:cNvPr>
          <p:cNvSpPr>
            <a:spLocks noGrp="1"/>
          </p:cNvSpPr>
          <p:nvPr>
            <p:ph idx="1"/>
          </p:nvPr>
        </p:nvSpPr>
        <p:spPr>
          <a:xfrm>
            <a:off x="6927642" y="1268982"/>
            <a:ext cx="3930813" cy="4527273"/>
          </a:xfrm>
        </p:spPr>
        <p:txBody>
          <a:bodyPr vert="horz" lIns="91440" tIns="45720" rIns="91440" bIns="45720" rtlCol="0" anchor="t">
            <a:normAutofit/>
          </a:bodyPr>
          <a:lstStyle/>
          <a:p>
            <a:pPr marL="0" indent="0" algn="just">
              <a:buNone/>
            </a:pPr>
            <a:r>
              <a:rPr lang="pl-PL" sz="2000" dirty="0">
                <a:solidFill>
                  <a:schemeClr val="bg1"/>
                </a:solidFill>
                <a:latin typeface="Segoe UI"/>
                <a:cs typeface="Segoe UI"/>
              </a:rPr>
              <a:t>Całkowite wyleczenie wirusa HIV </a:t>
            </a:r>
            <a:r>
              <a:rPr lang="pl-PL" sz="2000" b="1" dirty="0">
                <a:solidFill>
                  <a:schemeClr val="bg1"/>
                </a:solidFill>
                <a:latin typeface="Segoe UI"/>
                <a:cs typeface="Segoe UI"/>
              </a:rPr>
              <a:t>nie jest możliwe</a:t>
            </a:r>
            <a:r>
              <a:rPr lang="pl-PL" sz="2000" dirty="0">
                <a:solidFill>
                  <a:schemeClr val="bg1"/>
                </a:solidFill>
                <a:latin typeface="Segoe UI"/>
                <a:cs typeface="Segoe UI"/>
              </a:rPr>
              <a:t>. Mimo to HIV to nie jest wyrok, jeśli zakażona osoba podda się </a:t>
            </a:r>
            <a:r>
              <a:rPr lang="pl-PL" sz="2000" b="1" dirty="0">
                <a:solidFill>
                  <a:schemeClr val="bg1"/>
                </a:solidFill>
                <a:latin typeface="Segoe UI"/>
                <a:cs typeface="Segoe UI"/>
              </a:rPr>
              <a:t>terapii</a:t>
            </a:r>
            <a:r>
              <a:rPr lang="pl-PL" sz="2000" dirty="0">
                <a:solidFill>
                  <a:schemeClr val="bg1"/>
                </a:solidFill>
                <a:latin typeface="Segoe UI"/>
                <a:cs typeface="Segoe UI"/>
              </a:rPr>
              <a:t>. Chociaż nie ma lekarstwa na HIV, odpowiednie leczenie pozwoli kontrolować wirus i pozwolić na prowadzenie długiego i zdrowego życia.</a:t>
            </a:r>
            <a:endParaRPr lang="pl-PL">
              <a:solidFill>
                <a:schemeClr val="bg1"/>
              </a:solidFill>
            </a:endParaRPr>
          </a:p>
        </p:txBody>
      </p:sp>
      <p:pic>
        <p:nvPicPr>
          <p:cNvPr id="7" name="Obraz 6" descr="Obraz zawierający ubrania, kreskówka, clipart, osoba&#10;&#10;Opis wygenerowany automatycznie">
            <a:extLst>
              <a:ext uri="{FF2B5EF4-FFF2-40B4-BE49-F238E27FC236}">
                <a16:creationId xmlns:a16="http://schemas.microsoft.com/office/drawing/2014/main" id="{6C563F57-83FC-AD53-854B-5F2E8043EB0B}"/>
              </a:ext>
            </a:extLst>
          </p:cNvPr>
          <p:cNvPicPr>
            <a:picLocks noChangeAspect="1"/>
          </p:cNvPicPr>
          <p:nvPr/>
        </p:nvPicPr>
        <p:blipFill>
          <a:blip r:embed="rId2"/>
          <a:stretch>
            <a:fillRect/>
          </a:stretch>
        </p:blipFill>
        <p:spPr>
          <a:xfrm>
            <a:off x="1279236" y="1383146"/>
            <a:ext cx="5454071" cy="4876798"/>
          </a:xfrm>
          <a:prstGeom prst="rect">
            <a:avLst/>
          </a:prstGeom>
          <a:ln w="28575">
            <a:solidFill>
              <a:schemeClr val="bg1"/>
            </a:solidFill>
          </a:ln>
        </p:spPr>
      </p:pic>
    </p:spTree>
    <p:extLst>
      <p:ext uri="{BB962C8B-B14F-4D97-AF65-F5344CB8AC3E}">
        <p14:creationId xmlns:p14="http://schemas.microsoft.com/office/powerpoint/2010/main" val="3132645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6A6E84"/>
        </a:solidFill>
        <a:effectLst/>
      </p:bgPr>
    </p:bg>
    <p:spTree>
      <p:nvGrpSpPr>
        <p:cNvPr id="1" name=""/>
        <p:cNvGrpSpPr/>
        <p:nvPr/>
      </p:nvGrpSpPr>
      <p:grpSpPr>
        <a:xfrm>
          <a:off x="0" y="0"/>
          <a:ext cx="0" cy="0"/>
          <a:chOff x="0" y="0"/>
          <a:chExt cx="0" cy="0"/>
        </a:xfrm>
      </p:grpSpPr>
      <p:sp>
        <p:nvSpPr>
          <p:cNvPr id="4" name="Prostokąt 3">
            <a:extLst>
              <a:ext uri="{FF2B5EF4-FFF2-40B4-BE49-F238E27FC236}">
                <a16:creationId xmlns:a16="http://schemas.microsoft.com/office/drawing/2014/main" id="{13642D0B-2D1C-9616-0A8B-8234E0B1AA97}"/>
              </a:ext>
            </a:extLst>
          </p:cNvPr>
          <p:cNvSpPr/>
          <p:nvPr/>
        </p:nvSpPr>
        <p:spPr>
          <a:xfrm>
            <a:off x="840050" y="1374237"/>
            <a:ext cx="10915640" cy="5026269"/>
          </a:xfrm>
          <a:prstGeom prst="rect">
            <a:avLst/>
          </a:prstGeom>
          <a:solidFill>
            <a:srgbClr val="30344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ytuł 1">
            <a:extLst>
              <a:ext uri="{FF2B5EF4-FFF2-40B4-BE49-F238E27FC236}">
                <a16:creationId xmlns:a16="http://schemas.microsoft.com/office/drawing/2014/main" id="{C3C1228E-E881-7558-F6C2-141C45BEBF05}"/>
              </a:ext>
            </a:extLst>
          </p:cNvPr>
          <p:cNvSpPr>
            <a:spLocks noGrp="1"/>
          </p:cNvSpPr>
          <p:nvPr>
            <p:ph type="title"/>
          </p:nvPr>
        </p:nvSpPr>
        <p:spPr>
          <a:xfrm>
            <a:off x="697926" y="-574"/>
            <a:ext cx="10449784" cy="1265928"/>
          </a:xfrm>
        </p:spPr>
        <p:txBody>
          <a:bodyPr>
            <a:normAutofit/>
          </a:bodyPr>
          <a:lstStyle/>
          <a:p>
            <a:r>
              <a:rPr lang="pl-PL" sz="3600" dirty="0">
                <a:solidFill>
                  <a:schemeClr val="bg1"/>
                </a:solidFill>
                <a:highlight>
                  <a:srgbClr val="30344A"/>
                </a:highlight>
                <a:latin typeface="Century Schoolbook"/>
                <a:ea typeface="Calibri Light"/>
                <a:cs typeface="Calibri Light"/>
              </a:rPr>
              <a:t>Zakażenie wirusem HIV prowadzące do AIDS</a:t>
            </a:r>
            <a:endParaRPr lang="pl-PL"/>
          </a:p>
        </p:txBody>
      </p:sp>
      <p:sp>
        <p:nvSpPr>
          <p:cNvPr id="3" name="Symbol zastępczy zawartości 2">
            <a:extLst>
              <a:ext uri="{FF2B5EF4-FFF2-40B4-BE49-F238E27FC236}">
                <a16:creationId xmlns:a16="http://schemas.microsoft.com/office/drawing/2014/main" id="{C2266726-44FF-BFE3-85A5-56294B35EC5E}"/>
              </a:ext>
            </a:extLst>
          </p:cNvPr>
          <p:cNvSpPr>
            <a:spLocks noGrp="1"/>
          </p:cNvSpPr>
          <p:nvPr>
            <p:ph idx="1"/>
          </p:nvPr>
        </p:nvSpPr>
        <p:spPr>
          <a:xfrm>
            <a:off x="958642" y="1488347"/>
            <a:ext cx="5881995" cy="4769728"/>
          </a:xfrm>
        </p:spPr>
        <p:txBody>
          <a:bodyPr vert="horz" lIns="91440" tIns="45720" rIns="91440" bIns="45720" rtlCol="0" anchor="t">
            <a:normAutofit lnSpcReduction="10000"/>
          </a:bodyPr>
          <a:lstStyle/>
          <a:p>
            <a:pPr marL="0" indent="0" algn="just">
              <a:buNone/>
            </a:pPr>
            <a:r>
              <a:rPr lang="pl-PL" sz="2000" dirty="0">
                <a:solidFill>
                  <a:schemeClr val="bg1"/>
                </a:solidFill>
                <a:latin typeface="Segoe UI"/>
                <a:ea typeface="Calibri"/>
                <a:cs typeface="Calibri"/>
              </a:rPr>
              <a:t>Wirus HIV namnaża się w organizmie człowieka i niszczy układ odpornościowy, którego końcowym etapem jest </a:t>
            </a:r>
            <a:r>
              <a:rPr lang="pl-PL" sz="2000" b="1" dirty="0">
                <a:solidFill>
                  <a:schemeClr val="bg1"/>
                </a:solidFill>
                <a:latin typeface="Segoe UI"/>
                <a:ea typeface="Calibri"/>
                <a:cs typeface="Calibri"/>
              </a:rPr>
              <a:t>AIDS</a:t>
            </a:r>
            <a:r>
              <a:rPr lang="pl-PL" sz="2000" dirty="0">
                <a:solidFill>
                  <a:schemeClr val="bg1"/>
                </a:solidFill>
                <a:latin typeface="Segoe UI"/>
                <a:ea typeface="Calibri"/>
                <a:cs typeface="Calibri"/>
              </a:rPr>
              <a:t>, czyli </a:t>
            </a:r>
            <a:r>
              <a:rPr lang="pl-PL" sz="2000" b="1" dirty="0">
                <a:solidFill>
                  <a:schemeClr val="bg1"/>
                </a:solidFill>
                <a:latin typeface="Segoe UI"/>
                <a:ea typeface="Calibri"/>
                <a:cs typeface="Calibri"/>
              </a:rPr>
              <a:t>zespół nabytego niedoboru odporności</a:t>
            </a:r>
            <a:r>
              <a:rPr lang="pl-PL" sz="2000" dirty="0">
                <a:solidFill>
                  <a:schemeClr val="bg1"/>
                </a:solidFill>
                <a:latin typeface="Segoe UI"/>
                <a:ea typeface="Calibri"/>
                <a:cs typeface="Calibri"/>
              </a:rPr>
              <a:t>. Postępujące osłabienie odporności prowadzi do wystąpienia objawów chorób uznanych za </a:t>
            </a:r>
            <a:r>
              <a:rPr lang="pl-PL" sz="2000" b="1" dirty="0">
                <a:solidFill>
                  <a:schemeClr val="bg1"/>
                </a:solidFill>
                <a:latin typeface="Segoe UI"/>
                <a:ea typeface="Calibri"/>
                <a:cs typeface="Calibri"/>
              </a:rPr>
              <a:t>wskaźnikowe choroby AIDS</a:t>
            </a:r>
            <a:r>
              <a:rPr lang="pl-PL" sz="2000" dirty="0">
                <a:solidFill>
                  <a:schemeClr val="bg1"/>
                </a:solidFill>
                <a:latin typeface="Segoe UI"/>
                <a:ea typeface="Calibri"/>
                <a:cs typeface="Calibri"/>
              </a:rPr>
              <a:t>. Zalicza się do nich zakażenia oportunistyczne jak również nowotwory. AIDS występuje po wielu latach trwania infekcji HIV u osób, które nie wiedzą, że są zakażone. Osoby, które wiedzą o swoim zakażeniu objęte są nowoczesną </a:t>
            </a:r>
            <a:r>
              <a:rPr lang="pl-PL" sz="2000" b="1" dirty="0">
                <a:solidFill>
                  <a:schemeClr val="bg1"/>
                </a:solidFill>
                <a:latin typeface="Segoe UI"/>
                <a:ea typeface="Calibri"/>
                <a:cs typeface="Calibri"/>
              </a:rPr>
              <a:t>terapią antyretrowirusową</a:t>
            </a:r>
            <a:r>
              <a:rPr lang="pl-PL" sz="2000" dirty="0">
                <a:solidFill>
                  <a:schemeClr val="bg1"/>
                </a:solidFill>
                <a:latin typeface="Segoe UI"/>
                <a:ea typeface="Calibri"/>
                <a:cs typeface="Calibri"/>
              </a:rPr>
              <a:t>, która zapobiega wystąpieniu AIDS.</a:t>
            </a:r>
            <a:endParaRPr lang="pl-PL" sz="2000" dirty="0">
              <a:solidFill>
                <a:schemeClr val="bg1"/>
              </a:solidFill>
              <a:latin typeface="Segoe UI"/>
            </a:endParaRPr>
          </a:p>
        </p:txBody>
      </p:sp>
      <p:pic>
        <p:nvPicPr>
          <p:cNvPr id="5" name="Obraz 4" descr="Obraz zawierający ubrania, rysowanie, Ludzka twarz, ilustracja&#10;&#10;Opis wygenerowany automatycznie">
            <a:extLst>
              <a:ext uri="{FF2B5EF4-FFF2-40B4-BE49-F238E27FC236}">
                <a16:creationId xmlns:a16="http://schemas.microsoft.com/office/drawing/2014/main" id="{81E425B5-97BE-B899-9D65-A6CF2F913929}"/>
              </a:ext>
            </a:extLst>
          </p:cNvPr>
          <p:cNvPicPr>
            <a:picLocks noChangeAspect="1"/>
          </p:cNvPicPr>
          <p:nvPr/>
        </p:nvPicPr>
        <p:blipFill>
          <a:blip r:embed="rId2"/>
          <a:stretch>
            <a:fillRect/>
          </a:stretch>
        </p:blipFill>
        <p:spPr>
          <a:xfrm>
            <a:off x="6959599" y="1510145"/>
            <a:ext cx="4680526" cy="4761345"/>
          </a:xfrm>
          <a:prstGeom prst="rect">
            <a:avLst/>
          </a:prstGeom>
          <a:ln w="28575">
            <a:solidFill>
              <a:schemeClr val="bg1"/>
            </a:solidFill>
          </a:ln>
        </p:spPr>
      </p:pic>
    </p:spTree>
    <p:extLst>
      <p:ext uri="{BB962C8B-B14F-4D97-AF65-F5344CB8AC3E}">
        <p14:creationId xmlns:p14="http://schemas.microsoft.com/office/powerpoint/2010/main" val="12587509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A87FA6"/>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0B0FAD2-58C1-ABCB-253D-6F1CBB81D34F}"/>
              </a:ext>
            </a:extLst>
          </p:cNvPr>
          <p:cNvSpPr>
            <a:spLocks noGrp="1"/>
          </p:cNvSpPr>
          <p:nvPr>
            <p:ph type="title"/>
          </p:nvPr>
        </p:nvSpPr>
        <p:spPr>
          <a:xfrm>
            <a:off x="871109" y="-573"/>
            <a:ext cx="10449784" cy="1265928"/>
          </a:xfrm>
        </p:spPr>
        <p:txBody>
          <a:bodyPr>
            <a:normAutofit/>
          </a:bodyPr>
          <a:lstStyle/>
          <a:p>
            <a:r>
              <a:rPr lang="pl-PL" sz="3600" dirty="0">
                <a:solidFill>
                  <a:schemeClr val="bg1"/>
                </a:solidFill>
                <a:highlight>
                  <a:srgbClr val="5E395C"/>
                </a:highlight>
                <a:latin typeface="Century Schoolbook"/>
                <a:ea typeface="Calibri Light"/>
                <a:cs typeface="Calibri Light"/>
              </a:rPr>
              <a:t>Profilaktyka i leczenie HIV</a:t>
            </a:r>
            <a:endParaRPr lang="pl-PL"/>
          </a:p>
        </p:txBody>
      </p:sp>
      <p:sp>
        <p:nvSpPr>
          <p:cNvPr id="3" name="Symbol zastępczy zawartości 2">
            <a:extLst>
              <a:ext uri="{FF2B5EF4-FFF2-40B4-BE49-F238E27FC236}">
                <a16:creationId xmlns:a16="http://schemas.microsoft.com/office/drawing/2014/main" id="{3039D688-BB55-4AEB-8381-B630232F555D}"/>
              </a:ext>
            </a:extLst>
          </p:cNvPr>
          <p:cNvSpPr>
            <a:spLocks noGrp="1"/>
          </p:cNvSpPr>
          <p:nvPr>
            <p:ph idx="1"/>
          </p:nvPr>
        </p:nvSpPr>
        <p:spPr>
          <a:xfrm>
            <a:off x="877824" y="1927074"/>
            <a:ext cx="5570265" cy="3569001"/>
          </a:xfrm>
        </p:spPr>
        <p:txBody>
          <a:bodyPr vert="horz" lIns="91440" tIns="45720" rIns="91440" bIns="45720" rtlCol="0" anchor="t">
            <a:noAutofit/>
          </a:bodyPr>
          <a:lstStyle/>
          <a:p>
            <a:pPr marL="0" indent="0" algn="just">
              <a:buNone/>
            </a:pPr>
            <a:r>
              <a:rPr lang="pl-PL" sz="1800" dirty="0">
                <a:solidFill>
                  <a:schemeClr val="bg1"/>
                </a:solidFill>
                <a:latin typeface="Segoe UI"/>
                <a:ea typeface="Calibri"/>
                <a:cs typeface="Calibri"/>
              </a:rPr>
              <a:t>Każdy pacjent zakażony HIV wymaga leczenia, czyli stosowania tzw. </a:t>
            </a:r>
            <a:r>
              <a:rPr lang="pl-PL" sz="1800" b="1" dirty="0">
                <a:solidFill>
                  <a:schemeClr val="bg1"/>
                </a:solidFill>
                <a:latin typeface="Segoe UI"/>
                <a:ea typeface="Calibri"/>
                <a:cs typeface="Calibri"/>
              </a:rPr>
              <a:t>kombinowanej terapii antyretrowirusowej</a:t>
            </a:r>
            <a:r>
              <a:rPr lang="pl-PL" sz="1800" dirty="0">
                <a:solidFill>
                  <a:schemeClr val="bg1"/>
                </a:solidFill>
                <a:latin typeface="Segoe UI"/>
                <a:ea typeface="Calibri"/>
                <a:cs typeface="Calibri"/>
              </a:rPr>
              <a:t>. Polega ona na stosowaniu kombinacji kilku leków o działaniu hamującym replikację HIV. Dzięki leczeniu u osób zakażonych HIV uzyskano zmniejszenie śmiertelności o kilkadziesiąt procent i znaczne wydłużenie czasu, jaki upływa od momentu zakażenia HIV do rozwoju AIDS. Skuteczne leczenie antyretrowirusowe powoduje, że prognozowana długość życia osoby zakażonej HIV jest obecnie podobna do długości życia osoby niezakażonej.</a:t>
            </a:r>
            <a:endParaRPr lang="pl-PL" sz="2400" dirty="0">
              <a:solidFill>
                <a:schemeClr val="bg1"/>
              </a:solidFill>
              <a:latin typeface="Aptos Light"/>
            </a:endParaRPr>
          </a:p>
        </p:txBody>
      </p:sp>
      <p:sp>
        <p:nvSpPr>
          <p:cNvPr id="5" name="pole tekstowe 4">
            <a:extLst>
              <a:ext uri="{FF2B5EF4-FFF2-40B4-BE49-F238E27FC236}">
                <a16:creationId xmlns:a16="http://schemas.microsoft.com/office/drawing/2014/main" id="{DF2A5251-6D0C-A990-2906-80D9A42F1107}"/>
              </a:ext>
            </a:extLst>
          </p:cNvPr>
          <p:cNvSpPr txBox="1"/>
          <p:nvPr/>
        </p:nvSpPr>
        <p:spPr>
          <a:xfrm>
            <a:off x="6702376" y="1498388"/>
            <a:ext cx="2743200"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pl-PL" sz="2200" dirty="0">
                <a:solidFill>
                  <a:schemeClr val="bg1"/>
                </a:solidFill>
                <a:latin typeface="Segoe UI"/>
                <a:cs typeface="Segoe UI"/>
              </a:rPr>
              <a:t>Profilaktyka:</a:t>
            </a:r>
          </a:p>
        </p:txBody>
      </p:sp>
      <p:sp>
        <p:nvSpPr>
          <p:cNvPr id="6" name="Prostokąt 5">
            <a:extLst>
              <a:ext uri="{FF2B5EF4-FFF2-40B4-BE49-F238E27FC236}">
                <a16:creationId xmlns:a16="http://schemas.microsoft.com/office/drawing/2014/main" id="{E69691C9-4130-6C00-EBDC-5FBC509FA7F0}"/>
              </a:ext>
            </a:extLst>
          </p:cNvPr>
          <p:cNvSpPr/>
          <p:nvPr/>
        </p:nvSpPr>
        <p:spPr>
          <a:xfrm>
            <a:off x="6812050" y="2023822"/>
            <a:ext cx="4890546" cy="918786"/>
          </a:xfrm>
          <a:prstGeom prst="rect">
            <a:avLst/>
          </a:prstGeom>
          <a:solidFill>
            <a:srgbClr val="5E395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pl-PL" sz="2000" dirty="0">
                <a:solidFill>
                  <a:schemeClr val="bg1"/>
                </a:solidFill>
                <a:latin typeface="Segoe UI"/>
                <a:cs typeface="Segoe UI"/>
              </a:rPr>
              <a:t>Unikanie przypadkowych kontaktów seksualnych, stosowanie prezerwatyw</a:t>
            </a:r>
          </a:p>
        </p:txBody>
      </p:sp>
      <p:sp>
        <p:nvSpPr>
          <p:cNvPr id="7" name="Prostokąt 6">
            <a:extLst>
              <a:ext uri="{FF2B5EF4-FFF2-40B4-BE49-F238E27FC236}">
                <a16:creationId xmlns:a16="http://schemas.microsoft.com/office/drawing/2014/main" id="{8CF7FA73-EF2D-71BA-A6B2-9DEDC308F667}"/>
              </a:ext>
            </a:extLst>
          </p:cNvPr>
          <p:cNvSpPr/>
          <p:nvPr/>
        </p:nvSpPr>
        <p:spPr>
          <a:xfrm>
            <a:off x="6817816" y="3238958"/>
            <a:ext cx="4899325" cy="923855"/>
          </a:xfrm>
          <a:prstGeom prst="rect">
            <a:avLst/>
          </a:prstGeom>
          <a:solidFill>
            <a:srgbClr val="6E486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sz="2000" dirty="0">
                <a:solidFill>
                  <a:srgbClr val="FFFFFF"/>
                </a:solidFill>
                <a:latin typeface="Segoe UI"/>
                <a:cs typeface="Segoe UI"/>
              </a:rPr>
              <a:t>Rutynowe badania na obecność wirusa HIV</a:t>
            </a:r>
            <a:endParaRPr lang="pl-PL" sz="2000" dirty="0">
              <a:solidFill>
                <a:srgbClr val="FFFFFF"/>
              </a:solidFill>
            </a:endParaRPr>
          </a:p>
        </p:txBody>
      </p:sp>
      <p:sp>
        <p:nvSpPr>
          <p:cNvPr id="8" name="Prostokąt 7">
            <a:extLst>
              <a:ext uri="{FF2B5EF4-FFF2-40B4-BE49-F238E27FC236}">
                <a16:creationId xmlns:a16="http://schemas.microsoft.com/office/drawing/2014/main" id="{D375132C-5B3C-16EE-93B9-AF69BA8E1C56}"/>
              </a:ext>
            </a:extLst>
          </p:cNvPr>
          <p:cNvSpPr/>
          <p:nvPr/>
        </p:nvSpPr>
        <p:spPr>
          <a:xfrm>
            <a:off x="6814926" y="4457297"/>
            <a:ext cx="4893559" cy="926745"/>
          </a:xfrm>
          <a:prstGeom prst="rect">
            <a:avLst/>
          </a:prstGeom>
          <a:solidFill>
            <a:srgbClr val="825C8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sz="2000" dirty="0">
                <a:solidFill>
                  <a:srgbClr val="FFFFFF"/>
                </a:solidFill>
                <a:latin typeface="Segoe UI"/>
                <a:cs typeface="Segoe UI"/>
              </a:rPr>
              <a:t>Badanie dawców krwi i narządów</a:t>
            </a:r>
          </a:p>
        </p:txBody>
      </p:sp>
      <p:sp>
        <p:nvSpPr>
          <p:cNvPr id="9" name="pole tekstowe 8">
            <a:extLst>
              <a:ext uri="{FF2B5EF4-FFF2-40B4-BE49-F238E27FC236}">
                <a16:creationId xmlns:a16="http://schemas.microsoft.com/office/drawing/2014/main" id="{1BE6197D-16E0-A172-A48C-0A6D70984DA6}"/>
              </a:ext>
            </a:extLst>
          </p:cNvPr>
          <p:cNvSpPr txBox="1"/>
          <p:nvPr/>
        </p:nvSpPr>
        <p:spPr>
          <a:xfrm>
            <a:off x="874783" y="1501291"/>
            <a:ext cx="2743200"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pl-PL" sz="2200" dirty="0">
                <a:solidFill>
                  <a:schemeClr val="bg1"/>
                </a:solidFill>
                <a:latin typeface="Segoe UI"/>
                <a:cs typeface="Segoe UI"/>
              </a:rPr>
              <a:t>Leczenie:</a:t>
            </a:r>
          </a:p>
        </p:txBody>
      </p:sp>
    </p:spTree>
    <p:extLst>
      <p:ext uri="{BB962C8B-B14F-4D97-AF65-F5344CB8AC3E}">
        <p14:creationId xmlns:p14="http://schemas.microsoft.com/office/powerpoint/2010/main" val="42402011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6A6E84"/>
        </a:solidFill>
        <a:effectLst/>
      </p:bgPr>
    </p:bg>
    <p:spTree>
      <p:nvGrpSpPr>
        <p:cNvPr id="1" name=""/>
        <p:cNvGrpSpPr/>
        <p:nvPr/>
      </p:nvGrpSpPr>
      <p:grpSpPr>
        <a:xfrm>
          <a:off x="0" y="0"/>
          <a:ext cx="0" cy="0"/>
          <a:chOff x="0" y="0"/>
          <a:chExt cx="0" cy="0"/>
        </a:xfrm>
      </p:grpSpPr>
      <p:pic>
        <p:nvPicPr>
          <p:cNvPr id="4" name="Obraz 3" descr="Obraz zawierający krąg, Grafika, zrzut ekranu, design&#10;&#10;Opis wygenerowany automatycznie">
            <a:extLst>
              <a:ext uri="{FF2B5EF4-FFF2-40B4-BE49-F238E27FC236}">
                <a16:creationId xmlns:a16="http://schemas.microsoft.com/office/drawing/2014/main" id="{8CBB40B5-7F48-0DF8-8D0A-B06509CD1254}"/>
              </a:ext>
            </a:extLst>
          </p:cNvPr>
          <p:cNvPicPr>
            <a:picLocks noChangeAspect="1"/>
          </p:cNvPicPr>
          <p:nvPr/>
        </p:nvPicPr>
        <p:blipFill>
          <a:blip r:embed="rId2">
            <a:alphaModFix amt="20000"/>
            <a:extLst>
              <a:ext uri="{BEBA8EAE-BF5A-486C-A8C5-ECC9F3942E4B}">
                <a14:imgProps xmlns:a14="http://schemas.microsoft.com/office/drawing/2010/main">
                  <a14:imgLayer r:embed="rId3">
                    <a14:imgEffect>
                      <a14:saturation sat="227000"/>
                    </a14:imgEffect>
                  </a14:imgLayer>
                </a14:imgProps>
              </a:ext>
            </a:extLst>
          </a:blip>
          <a:stretch>
            <a:fillRect/>
          </a:stretch>
        </p:blipFill>
        <p:spPr>
          <a:xfrm>
            <a:off x="0" y="5773"/>
            <a:ext cx="12192000" cy="6846455"/>
          </a:xfrm>
          <a:prstGeom prst="rect">
            <a:avLst/>
          </a:prstGeom>
        </p:spPr>
      </p:pic>
      <p:sp>
        <p:nvSpPr>
          <p:cNvPr id="2" name="Tytuł 1">
            <a:extLst>
              <a:ext uri="{FF2B5EF4-FFF2-40B4-BE49-F238E27FC236}">
                <a16:creationId xmlns:a16="http://schemas.microsoft.com/office/drawing/2014/main" id="{DFAB72B6-2759-B032-28B0-F79FF1C22D29}"/>
              </a:ext>
            </a:extLst>
          </p:cNvPr>
          <p:cNvSpPr>
            <a:spLocks noGrp="1"/>
          </p:cNvSpPr>
          <p:nvPr>
            <p:ph type="title"/>
          </p:nvPr>
        </p:nvSpPr>
        <p:spPr>
          <a:xfrm>
            <a:off x="871108" y="334245"/>
            <a:ext cx="10449784" cy="1265928"/>
          </a:xfrm>
        </p:spPr>
        <p:txBody>
          <a:bodyPr>
            <a:normAutofit/>
          </a:bodyPr>
          <a:lstStyle/>
          <a:p>
            <a:pPr algn="ctr"/>
            <a:r>
              <a:rPr lang="pl-PL" sz="4800" dirty="0">
                <a:solidFill>
                  <a:schemeClr val="bg1"/>
                </a:solidFill>
                <a:highlight>
                  <a:srgbClr val="5C375B"/>
                </a:highlight>
                <a:latin typeface="Century Schoolbook"/>
                <a:ea typeface="Calibri Light"/>
                <a:cs typeface="Calibri Light"/>
              </a:rPr>
              <a:t>Dziękujemy za uwagę!</a:t>
            </a:r>
            <a:endParaRPr lang="pl-PL" sz="4000" dirty="0">
              <a:solidFill>
                <a:schemeClr val="bg1"/>
              </a:solidFill>
              <a:latin typeface="Century Schoolbook"/>
            </a:endParaRPr>
          </a:p>
        </p:txBody>
      </p:sp>
      <p:sp>
        <p:nvSpPr>
          <p:cNvPr id="3" name="Symbol zastępczy zawartości 2">
            <a:extLst>
              <a:ext uri="{FF2B5EF4-FFF2-40B4-BE49-F238E27FC236}">
                <a16:creationId xmlns:a16="http://schemas.microsoft.com/office/drawing/2014/main" id="{376DF203-1CAD-4594-187C-95621348AFF2}"/>
              </a:ext>
            </a:extLst>
          </p:cNvPr>
          <p:cNvSpPr>
            <a:spLocks noGrp="1"/>
          </p:cNvSpPr>
          <p:nvPr>
            <p:ph idx="1"/>
          </p:nvPr>
        </p:nvSpPr>
        <p:spPr>
          <a:xfrm>
            <a:off x="866279" y="1892438"/>
            <a:ext cx="10442448" cy="3903819"/>
          </a:xfrm>
        </p:spPr>
        <p:txBody>
          <a:bodyPr vert="horz" lIns="91440" tIns="45720" rIns="91440" bIns="45720" rtlCol="0" anchor="t">
            <a:noAutofit/>
          </a:bodyPr>
          <a:lstStyle/>
          <a:p>
            <a:pPr marL="0" indent="0" algn="ctr">
              <a:buNone/>
            </a:pPr>
            <a:r>
              <a:rPr lang="pl-PL" sz="2400" dirty="0">
                <a:solidFill>
                  <a:schemeClr val="bg1"/>
                </a:solidFill>
                <a:highlight>
                  <a:srgbClr val="5C375B"/>
                </a:highlight>
                <a:latin typeface="Segoe UI"/>
                <a:ea typeface="Calibri"/>
                <a:cs typeface="Calibri"/>
              </a:rPr>
              <a:t>Autorzy prezentacji:</a:t>
            </a:r>
          </a:p>
          <a:p>
            <a:pPr marL="0" indent="0" algn="ctr">
              <a:buNone/>
            </a:pPr>
            <a:endParaRPr lang="pl-PL" sz="2400" dirty="0">
              <a:solidFill>
                <a:schemeClr val="bg1"/>
              </a:solidFill>
              <a:highlight>
                <a:srgbClr val="5C375B"/>
              </a:highlight>
              <a:latin typeface="Segoe UI"/>
              <a:ea typeface="Calibri"/>
              <a:cs typeface="Calibri"/>
            </a:endParaRPr>
          </a:p>
          <a:p>
            <a:pPr marL="0" indent="0" algn="ctr">
              <a:buNone/>
            </a:pPr>
            <a:endParaRPr lang="pl-PL" sz="2400" dirty="0">
              <a:solidFill>
                <a:schemeClr val="bg1"/>
              </a:solidFill>
              <a:highlight>
                <a:srgbClr val="5C375B"/>
              </a:highlight>
              <a:latin typeface="Segoe UI"/>
              <a:ea typeface="Calibri"/>
              <a:cs typeface="Calibri"/>
            </a:endParaRPr>
          </a:p>
          <a:p>
            <a:pPr marL="0" indent="0" algn="ctr">
              <a:buNone/>
            </a:pPr>
            <a:endParaRPr lang="pl-PL" sz="2400" dirty="0">
              <a:solidFill>
                <a:schemeClr val="bg1"/>
              </a:solidFill>
              <a:highlight>
                <a:srgbClr val="5C375B"/>
              </a:highlight>
              <a:latin typeface="Segoe UI"/>
              <a:ea typeface="Calibri"/>
              <a:cs typeface="Calibri"/>
            </a:endParaRPr>
          </a:p>
          <a:p>
            <a:pPr marL="0" indent="0" algn="ctr">
              <a:buNone/>
            </a:pPr>
            <a:endParaRPr lang="pl-PL" sz="2400" dirty="0">
              <a:solidFill>
                <a:schemeClr val="bg1"/>
              </a:solidFill>
              <a:highlight>
                <a:srgbClr val="5C375B"/>
              </a:highlight>
              <a:latin typeface="Segoe UI"/>
              <a:ea typeface="Calibri"/>
              <a:cs typeface="Calibri"/>
            </a:endParaRPr>
          </a:p>
          <a:p>
            <a:pPr marL="0" indent="0" algn="ctr">
              <a:buNone/>
            </a:pPr>
            <a:r>
              <a:rPr lang="pl-PL" sz="2400" dirty="0">
                <a:solidFill>
                  <a:schemeClr val="bg1"/>
                </a:solidFill>
                <a:highlight>
                  <a:srgbClr val="5C375B"/>
                </a:highlight>
                <a:latin typeface="Segoe UI"/>
                <a:ea typeface="Calibri"/>
                <a:cs typeface="Calibri"/>
              </a:rPr>
              <a:t>Anna </a:t>
            </a:r>
            <a:r>
              <a:rPr lang="pl-PL" sz="2400" dirty="0" err="1">
                <a:solidFill>
                  <a:schemeClr val="bg1"/>
                </a:solidFill>
                <a:highlight>
                  <a:srgbClr val="5C375B"/>
                </a:highlight>
                <a:latin typeface="Segoe UI"/>
                <a:ea typeface="Calibri"/>
                <a:cs typeface="Calibri"/>
              </a:rPr>
              <a:t>Bromkie</a:t>
            </a:r>
          </a:p>
          <a:p>
            <a:pPr marL="0" indent="0" algn="ctr">
              <a:buNone/>
            </a:pPr>
            <a:r>
              <a:rPr lang="pl-PL" sz="2400" dirty="0">
                <a:solidFill>
                  <a:schemeClr val="bg1"/>
                </a:solidFill>
                <a:highlight>
                  <a:srgbClr val="5C375B"/>
                </a:highlight>
                <a:latin typeface="Segoe UI"/>
                <a:ea typeface="Calibri"/>
                <a:cs typeface="Calibri"/>
              </a:rPr>
              <a:t>Lena Gretkowska</a:t>
            </a:r>
          </a:p>
          <a:p>
            <a:pPr marL="0" indent="0" algn="ctr">
              <a:buNone/>
            </a:pPr>
            <a:r>
              <a:rPr lang="pl-PL" sz="2400" dirty="0">
                <a:solidFill>
                  <a:schemeClr val="bg1"/>
                </a:solidFill>
                <a:highlight>
                  <a:srgbClr val="5C375B"/>
                </a:highlight>
                <a:latin typeface="Segoe UI"/>
                <a:ea typeface="Calibri"/>
                <a:cs typeface="Calibri"/>
              </a:rPr>
              <a:t>Kornelia Jędrzejczak</a:t>
            </a:r>
          </a:p>
        </p:txBody>
      </p:sp>
    </p:spTree>
    <p:extLst>
      <p:ext uri="{BB962C8B-B14F-4D97-AF65-F5344CB8AC3E}">
        <p14:creationId xmlns:p14="http://schemas.microsoft.com/office/powerpoint/2010/main" val="4067738388"/>
      </p:ext>
    </p:extLst>
  </p:cSld>
  <p:clrMapOvr>
    <a:masterClrMapping/>
  </p:clrMapOvr>
</p:sld>
</file>

<file path=ppt/theme/theme1.xml><?xml version="1.0" encoding="utf-8"?>
<a:theme xmlns:a="http://schemas.openxmlformats.org/drawingml/2006/main" name="BohoVogueVTI">
  <a:themeElements>
    <a:clrScheme name="BohoVogueVTI">
      <a:dk1>
        <a:sysClr val="windowText" lastClr="000000"/>
      </a:dk1>
      <a:lt1>
        <a:sysClr val="window" lastClr="FFFFFF"/>
      </a:lt1>
      <a:dk2>
        <a:srgbClr val="35403A"/>
      </a:dk2>
      <a:lt2>
        <a:srgbClr val="F1EFEB"/>
      </a:lt2>
      <a:accent1>
        <a:srgbClr val="9E8B50"/>
      </a:accent1>
      <a:accent2>
        <a:srgbClr val="D5966B"/>
      </a:accent2>
      <a:accent3>
        <a:srgbClr val="9BA6BB"/>
      </a:accent3>
      <a:accent4>
        <a:srgbClr val="869880"/>
      </a:accent4>
      <a:accent5>
        <a:srgbClr val="588267"/>
      </a:accent5>
      <a:accent6>
        <a:srgbClr val="B89C46"/>
      </a:accent6>
      <a:hlink>
        <a:srgbClr val="C77138"/>
      </a:hlink>
      <a:folHlink>
        <a:srgbClr val="589374"/>
      </a:folHlink>
    </a:clrScheme>
    <a:fontScheme name="BohoVogueVTI">
      <a:majorFont>
        <a:latin typeface="Walbaum Display"/>
        <a:ea typeface=""/>
        <a:cs typeface=""/>
      </a:majorFont>
      <a:minorFont>
        <a:latin typeface="Aptos Light"/>
        <a:ea typeface=""/>
        <a:cs typeface=""/>
      </a:minorFont>
    </a:fontScheme>
    <a:fmtScheme name="BohoVogueVTI">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ohoVogueVTI" id="{587E0025-A466-4551-A341-1A9F570FDF06}" vid="{F615CBBD-D1BB-4663-887F-92A47C7C6AB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Panoramiczny</PresentationFormat>
  <Slides>10</Slides>
  <Notes>0</Notes>
  <HiddenSlides>0</HiddenSlides>
  <ScaleCrop>false</ScaleCrop>
  <HeadingPairs>
    <vt:vector size="4" baseType="variant">
      <vt:variant>
        <vt:lpstr>Motyw</vt:lpstr>
      </vt:variant>
      <vt:variant>
        <vt:i4>1</vt:i4>
      </vt:variant>
      <vt:variant>
        <vt:lpstr>Tytuły slajdów</vt:lpstr>
      </vt:variant>
      <vt:variant>
        <vt:i4>10</vt:i4>
      </vt:variant>
    </vt:vector>
  </HeadingPairs>
  <TitlesOfParts>
    <vt:vector size="11" baseType="lpstr">
      <vt:lpstr>BohoVogueVTI</vt:lpstr>
      <vt:lpstr>Co powinniśmy wiedzieć o wirusie</vt:lpstr>
      <vt:lpstr>Czym jest HIV i AIDS?</vt:lpstr>
      <vt:lpstr>Budowa HIV:</vt:lpstr>
      <vt:lpstr>Cykl infekcyjny HIV:</vt:lpstr>
      <vt:lpstr>Jak można zakazić się wirusem HIV i kto jest najbardziej narażony?</vt:lpstr>
      <vt:lpstr>Objawy zarażenia wirusem HIV</vt:lpstr>
      <vt:lpstr>Czy da się wyleczyć zakażenie wirusem HIV?</vt:lpstr>
      <vt:lpstr>Zakażenie wirusem HIV prowadzące do AIDS</vt:lpstr>
      <vt:lpstr>Profilaktyka i leczenie HIV</vt:lpstr>
      <vt:lpstr>Dziękujemy za uwagę!</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Kornelia</dc:creator>
  <cp:revision>891</cp:revision>
  <dcterms:created xsi:type="dcterms:W3CDTF">2024-09-28T09:10:37Z</dcterms:created>
  <dcterms:modified xsi:type="dcterms:W3CDTF">2024-09-29T19:04:07Z</dcterms:modified>
</cp:coreProperties>
</file>