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DM Sans Medium" pitchFamily="2" charset="-18"/>
      <p:regular r:id="rId11"/>
    </p:embeddedFont>
    <p:embeddedFont>
      <p:font typeface="Inter" panose="020B0604020202020204" charset="0"/>
      <p:regular r:id="rId12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94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650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Stres: Zrozumienie i Radzenie Sobie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Prezentacja ma na celu zrozumienie stresu. Omówimy jego źródła i skutki. Zaprezentujemy techniki radzenia sobie z nim. Dowiesz się o znaczeniu relacji i stylu życia.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ED7F42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6393061" y="5616654"/>
            <a:ext cx="137160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AC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56440" y="5467112"/>
            <a:ext cx="2834402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D6D9D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by Anna Ciarkowska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772334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Definicja Stresu i Jego Źródła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Definicja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 to reakcja organizmu. Pojawia się na skutek działania bodźców, zwanych stresorami.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Źródła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5783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Źródła stresu mogą być różne. Mogą to być problemy w pracy lub trudności w relacjach.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05489"/>
            <a:ext cx="66591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Negatywne Skutki Stresu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30958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993100" y="3394591"/>
            <a:ext cx="11168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Zdrowie Fizyczne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79999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 negatywnie wpływa na serce. Może powodować bóle głowy i problemy żołądkowe.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950714" y="5092779"/>
            <a:ext cx="19633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5309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Zdrowie Psychiczne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530906" y="5498187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Stres zwiększa ryzyko depresji. Może prowadzić do lęków i problemów ze snem.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4942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Rozpoznawanie Objawów Stresu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80714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600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Fizyczne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5091351"/>
            <a:ext cx="36080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Zwróć uwagę na bóle głowy. Obserwuj napięcie mięśni i problemy żołądkowe.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380714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4600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Emocjonalne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5091351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Sprawdź drażliwość i niepokój. Zauważ problemy z koncentracją i pamięcią.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311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Strategie Radzenia Sobie ze Stresem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488883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7156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Aktywność Fizyczna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20611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Regularne ćwiczenia redukują stres. Poprawiają nastrój i kondycję.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385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Relaksacja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48759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Techniki relaksacyjne pomagają. Medytacja, joga i głębokie oddychanie są skuteczne.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828586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055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Organizacja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545818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Planowanie dnia zmniejsza stres. Ustal priorytety i deleguj zadania.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84955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Znaczenie Zdrowego Stylu Życia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Dieta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Zdrowa dieta redukuje stres. Unikaj przetworzonej żywności i cukru.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94521" y="4194453"/>
            <a:ext cx="92988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937790" y="2770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Sen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261241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Odpowiednia ilość snu jest kluczowa. Staraj się spać 7-8 godzin na dobę.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58175" y="3243382"/>
            <a:ext cx="1635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9937790" y="540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Ograniczenie Używek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895261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Ogranicz alkohol i kofeinę. Te substancje nasilają stres.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80020" y="5969556"/>
            <a:ext cx="16835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07012"/>
            <a:ext cx="7237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Wpływ Relacji Społecznych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55952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6507004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Wsparcie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07004" y="3573185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Bliskie relacje dają wsparcie. Rozmawiaj o problemach z bliskimi.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855952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10398681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Aktywność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98681" y="3573185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Spędzaj czas z przyjaciółmi. Wspólne aktywności redukują stres.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115520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4C505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6507004" y="53423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Unikanie Konfliktów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07004" y="5832753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Staraj się unikać konfliktów. Negatywne emocje nasilają stres.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09876"/>
            <a:ext cx="813161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Wnioski i Porady na Przyszłość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759" y="2072283"/>
            <a:ext cx="1291233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07882" y="2336602"/>
            <a:ext cx="92988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926806" y="2299097"/>
            <a:ext cx="12548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Wsparcie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756666" y="2893338"/>
            <a:ext cx="9023271" cy="15240"/>
          </a:xfrm>
          <a:prstGeom prst="roundRect">
            <a:avLst>
              <a:gd name="adj" fmla="val 223256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203" y="2936915"/>
            <a:ext cx="2582466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72639" y="3114080"/>
            <a:ext cx="1635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572482" y="3163729"/>
            <a:ext cx="10613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Zdrowie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02342" y="3757970"/>
            <a:ext cx="8377595" cy="15240"/>
          </a:xfrm>
          <a:prstGeom prst="roundRect">
            <a:avLst>
              <a:gd name="adj" fmla="val 223256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527" y="3801547"/>
            <a:ext cx="3873698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70139" y="3978712"/>
            <a:ext cx="16835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218039" y="4028361"/>
            <a:ext cx="12137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Strategie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047899" y="4622602"/>
            <a:ext cx="7732038" cy="15240"/>
          </a:xfrm>
          <a:prstGeom prst="roundRect">
            <a:avLst>
              <a:gd name="adj" fmla="val 223256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970" y="4666178"/>
            <a:ext cx="5164931" cy="80795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66329" y="4843343"/>
            <a:ext cx="17597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6863715" y="4892993"/>
            <a:ext cx="10102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Objawy</a:t>
            </a:r>
            <a:endParaRPr lang="en-US" sz="2200" dirty="0"/>
          </a:p>
        </p:txBody>
      </p:sp>
      <p:sp>
        <p:nvSpPr>
          <p:cNvPr id="18" name="Shape 12"/>
          <p:cNvSpPr/>
          <p:nvPr/>
        </p:nvSpPr>
        <p:spPr>
          <a:xfrm>
            <a:off x="6693575" y="5487233"/>
            <a:ext cx="7086362" cy="15240"/>
          </a:xfrm>
          <a:prstGeom prst="roundRect">
            <a:avLst>
              <a:gd name="adj" fmla="val 223256"/>
            </a:avLst>
          </a:prstGeom>
          <a:solidFill>
            <a:srgbClr val="65696B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530810"/>
            <a:ext cx="6456164" cy="80795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967282" y="5707975"/>
            <a:ext cx="17406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5</a:t>
            </a:r>
            <a:endParaRPr lang="en-US" sz="2200" dirty="0"/>
          </a:p>
        </p:txBody>
      </p:sp>
      <p:sp>
        <p:nvSpPr>
          <p:cNvPr id="21" name="Text 14"/>
          <p:cNvSpPr/>
          <p:nvPr/>
        </p:nvSpPr>
        <p:spPr>
          <a:xfrm>
            <a:off x="7509272" y="5757624"/>
            <a:ext cx="8430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Źródła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793790" y="6593919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6D9D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Zrozumienie źródeł stresu to pierwszy krok. Naucz się rozpoznawać objawy. Stosuj strategie radzenia sobie ze stresem. Dbaj o zdrowy styl życia i relacje. Szukaj wsparcia, gdy tego potrzebujesz.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Niestandardowy</PresentationFormat>
  <Paragraphs>65</Paragraphs>
  <Slides>8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Inter Medium</vt:lpstr>
      <vt:lpstr>Arial</vt:lpstr>
      <vt:lpstr>DM Sans Medium</vt:lpstr>
      <vt:lpstr>Inter Bold</vt:lpstr>
      <vt:lpstr>Inter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c</cp:lastModifiedBy>
  <cp:revision>1</cp:revision>
  <dcterms:created xsi:type="dcterms:W3CDTF">2025-02-06T22:50:19Z</dcterms:created>
  <dcterms:modified xsi:type="dcterms:W3CDTF">2025-02-06T23:11:05Z</dcterms:modified>
</cp:coreProperties>
</file>